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71" r:id="rId4"/>
    <p:sldId id="261" r:id="rId5"/>
    <p:sldId id="264" r:id="rId6"/>
    <p:sldId id="270" r:id="rId7"/>
    <p:sldId id="263" r:id="rId8"/>
    <p:sldId id="273" r:id="rId9"/>
    <p:sldId id="272" r:id="rId10"/>
    <p:sldId id="266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mailto:presupuesto@udes.edu.co" TargetMode="External"/><Relationship Id="rId2" Type="http://schemas.openxmlformats.org/officeDocument/2006/relationships/hyperlink" Target="mailto:auxpresupuesto@udes.edu.co" TargetMode="External"/><Relationship Id="rId1" Type="http://schemas.openxmlformats.org/officeDocument/2006/relationships/hyperlink" Target="mailto:lfigueroa@udes.edu.co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mailto:presupuesto@udes.edu.co" TargetMode="External"/><Relationship Id="rId2" Type="http://schemas.openxmlformats.org/officeDocument/2006/relationships/hyperlink" Target="mailto:auxpresupuesto@udes.edu.co" TargetMode="External"/><Relationship Id="rId1" Type="http://schemas.openxmlformats.org/officeDocument/2006/relationships/hyperlink" Target="mailto:lfigueroa@udes.edu.co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9F17A2-2350-467A-9E93-CF971B7AFC50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FFB47FD-4CA0-4259-A8DA-F3D4CCC22849}">
      <dgm:prSet phldrT="[Texto]" custT="1"/>
      <dgm:spPr/>
      <dgm:t>
        <a:bodyPr/>
        <a:lstStyle/>
        <a:p>
          <a:r>
            <a:rPr lang="es-CO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haroni" panose="02010803020104030203" pitchFamily="2" charset="-79"/>
            </a:rPr>
            <a:t>PROPÓSITO</a:t>
          </a:r>
          <a:endParaRPr lang="es-ES" sz="5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753E9CC0-82CA-42C6-BB8F-AE074585C783}" type="parTrans" cxnId="{D3B35EE4-9784-43EC-ACA6-0CACF96BFF9B}">
      <dgm:prSet/>
      <dgm:spPr/>
      <dgm:t>
        <a:bodyPr/>
        <a:lstStyle/>
        <a:p>
          <a:endParaRPr lang="es-ES"/>
        </a:p>
      </dgm:t>
    </dgm:pt>
    <dgm:pt modelId="{517AF9CF-85FE-42CB-9E88-B4611F034AAC}" type="sibTrans" cxnId="{D3B35EE4-9784-43EC-ACA6-0CACF96BFF9B}">
      <dgm:prSet/>
      <dgm:spPr/>
      <dgm:t>
        <a:bodyPr/>
        <a:lstStyle/>
        <a:p>
          <a:endParaRPr lang="es-ES"/>
        </a:p>
      </dgm:t>
    </dgm:pt>
    <dgm:pt modelId="{7396157E-CE9C-4388-81A9-2C201F78363F}">
      <dgm:prSet phldrT="[Texto]" custT="1"/>
      <dgm:spPr>
        <a:solidFill>
          <a:schemeClr val="bg1">
            <a:lumMod val="85000"/>
          </a:schemeClr>
        </a:solidFill>
        <a:ln w="3175" cap="rnd" cmpd="dbl">
          <a:noFill/>
        </a:ln>
      </dgm:spPr>
      <dgm:t>
        <a:bodyPr anchor="ctr" anchorCtr="0"/>
        <a:lstStyle/>
        <a:p>
          <a:pPr marL="0" indent="0" algn="l">
            <a:buNone/>
          </a:pPr>
          <a:r>
            <a:rPr lang="es-CO" altLang="es-CO" sz="4400" dirty="0">
              <a:latin typeface="+mn-lt"/>
              <a:cs typeface="Arial" panose="020B0604020202020204" pitchFamily="34" charset="0"/>
            </a:rPr>
            <a:t>Elaborar el Presupuesto institucional, realizar la ejecución y el seguimiento basado en lo aprobado, para el adecuado manejo de los recursos Financieros</a:t>
          </a:r>
          <a:endParaRPr lang="es-ES" sz="4400" dirty="0">
            <a:latin typeface="+mn-lt"/>
          </a:endParaRPr>
        </a:p>
      </dgm:t>
    </dgm:pt>
    <dgm:pt modelId="{BB0CD0C7-3E9A-43AC-B08E-12F9AE8C23ED}" type="parTrans" cxnId="{A1C62CD9-0ACD-460F-802A-18B97107AB20}">
      <dgm:prSet/>
      <dgm:spPr/>
      <dgm:t>
        <a:bodyPr/>
        <a:lstStyle/>
        <a:p>
          <a:endParaRPr lang="es-ES"/>
        </a:p>
      </dgm:t>
    </dgm:pt>
    <dgm:pt modelId="{BDFEF7F1-3AB1-4665-BA15-258CCA0B535E}" type="sibTrans" cxnId="{A1C62CD9-0ACD-460F-802A-18B97107AB20}">
      <dgm:prSet/>
      <dgm:spPr/>
      <dgm:t>
        <a:bodyPr/>
        <a:lstStyle/>
        <a:p>
          <a:endParaRPr lang="es-ES"/>
        </a:p>
      </dgm:t>
    </dgm:pt>
    <dgm:pt modelId="{77D0E477-4D56-449F-B490-CA31946B0698}" type="pres">
      <dgm:prSet presAssocID="{2D9F17A2-2350-467A-9E93-CF971B7AFC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1411D75-FD5F-4AA0-842A-24991823094E}" type="pres">
      <dgm:prSet presAssocID="{8FFB47FD-4CA0-4259-A8DA-F3D4CCC22849}" presName="parentLin" presStyleCnt="0"/>
      <dgm:spPr/>
    </dgm:pt>
    <dgm:pt modelId="{2B93AD9D-FCAC-4EFC-8AFA-D01F9AF1FF0E}" type="pres">
      <dgm:prSet presAssocID="{8FFB47FD-4CA0-4259-A8DA-F3D4CCC22849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435F7B32-4ED8-47AC-9E94-14ACE4A0E4AB}" type="pres">
      <dgm:prSet presAssocID="{8FFB47FD-4CA0-4259-A8DA-F3D4CCC22849}" presName="parentText" presStyleLbl="node1" presStyleIdx="0" presStyleCnt="1" custScaleY="56592" custLinFactNeighborX="-13218" custLinFactNeighborY="-4117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D7DB74-54F9-45DE-9F52-EB0772959452}" type="pres">
      <dgm:prSet presAssocID="{8FFB47FD-4CA0-4259-A8DA-F3D4CCC22849}" presName="negativeSpace" presStyleCnt="0"/>
      <dgm:spPr/>
    </dgm:pt>
    <dgm:pt modelId="{1681E044-7AD8-490A-920F-54B2ED925CF6}" type="pres">
      <dgm:prSet presAssocID="{8FFB47FD-4CA0-4259-A8DA-F3D4CCC22849}" presName="childText" presStyleLbl="conFgAcc1" presStyleIdx="0" presStyleCnt="1" custScaleY="84549" custLinFactNeighborX="881" custLinFactNeighborY="14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C553F13-7B10-4D9B-8916-F5F6846A3877}" type="presOf" srcId="{8FFB47FD-4CA0-4259-A8DA-F3D4CCC22849}" destId="{435F7B32-4ED8-47AC-9E94-14ACE4A0E4AB}" srcOrd="1" destOrd="0" presId="urn:microsoft.com/office/officeart/2005/8/layout/list1"/>
    <dgm:cxn modelId="{FC500FCF-1E91-4BFC-ADB8-6FA7C99532FF}" type="presOf" srcId="{2D9F17A2-2350-467A-9E93-CF971B7AFC50}" destId="{77D0E477-4D56-449F-B490-CA31946B0698}" srcOrd="0" destOrd="0" presId="urn:microsoft.com/office/officeart/2005/8/layout/list1"/>
    <dgm:cxn modelId="{CCDCD987-1214-4582-BCAA-66E3F35B9094}" type="presOf" srcId="{8FFB47FD-4CA0-4259-A8DA-F3D4CCC22849}" destId="{2B93AD9D-FCAC-4EFC-8AFA-D01F9AF1FF0E}" srcOrd="0" destOrd="0" presId="urn:microsoft.com/office/officeart/2005/8/layout/list1"/>
    <dgm:cxn modelId="{D3B35EE4-9784-43EC-ACA6-0CACF96BFF9B}" srcId="{2D9F17A2-2350-467A-9E93-CF971B7AFC50}" destId="{8FFB47FD-4CA0-4259-A8DA-F3D4CCC22849}" srcOrd="0" destOrd="0" parTransId="{753E9CC0-82CA-42C6-BB8F-AE074585C783}" sibTransId="{517AF9CF-85FE-42CB-9E88-B4611F034AAC}"/>
    <dgm:cxn modelId="{A1C62CD9-0ACD-460F-802A-18B97107AB20}" srcId="{8FFB47FD-4CA0-4259-A8DA-F3D4CCC22849}" destId="{7396157E-CE9C-4388-81A9-2C201F78363F}" srcOrd="0" destOrd="0" parTransId="{BB0CD0C7-3E9A-43AC-B08E-12F9AE8C23ED}" sibTransId="{BDFEF7F1-3AB1-4665-BA15-258CCA0B535E}"/>
    <dgm:cxn modelId="{38440AE5-9521-4509-97F1-610359E052C8}" type="presOf" srcId="{7396157E-CE9C-4388-81A9-2C201F78363F}" destId="{1681E044-7AD8-490A-920F-54B2ED925CF6}" srcOrd="0" destOrd="0" presId="urn:microsoft.com/office/officeart/2005/8/layout/list1"/>
    <dgm:cxn modelId="{015E50F8-D2C1-48E2-9E6B-F34AF6C9D93F}" type="presParOf" srcId="{77D0E477-4D56-449F-B490-CA31946B0698}" destId="{71411D75-FD5F-4AA0-842A-24991823094E}" srcOrd="0" destOrd="0" presId="urn:microsoft.com/office/officeart/2005/8/layout/list1"/>
    <dgm:cxn modelId="{416EC0B9-B03A-4FDC-BFED-951E9477260D}" type="presParOf" srcId="{71411D75-FD5F-4AA0-842A-24991823094E}" destId="{2B93AD9D-FCAC-4EFC-8AFA-D01F9AF1FF0E}" srcOrd="0" destOrd="0" presId="urn:microsoft.com/office/officeart/2005/8/layout/list1"/>
    <dgm:cxn modelId="{0187E0DA-97F2-4527-8BEE-26FD52CC704F}" type="presParOf" srcId="{71411D75-FD5F-4AA0-842A-24991823094E}" destId="{435F7B32-4ED8-47AC-9E94-14ACE4A0E4AB}" srcOrd="1" destOrd="0" presId="urn:microsoft.com/office/officeart/2005/8/layout/list1"/>
    <dgm:cxn modelId="{0042C3B8-3688-43F5-82CE-A25CECBCE782}" type="presParOf" srcId="{77D0E477-4D56-449F-B490-CA31946B0698}" destId="{F3D7DB74-54F9-45DE-9F52-EB0772959452}" srcOrd="1" destOrd="0" presId="urn:microsoft.com/office/officeart/2005/8/layout/list1"/>
    <dgm:cxn modelId="{E5471D83-12F7-4B07-B588-A84A76713348}" type="presParOf" srcId="{77D0E477-4D56-449F-B490-CA31946B0698}" destId="{1681E044-7AD8-490A-920F-54B2ED925CF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A7F7C4-14E3-4582-9E96-6AB01B4FA5CC}" type="doc">
      <dgm:prSet loTypeId="urn:microsoft.com/office/officeart/2005/8/layout/vList3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D77AECF-2631-4FDA-AD92-29AC9FF0C1CE}">
      <dgm:prSet phldrT="[Texto]" custT="1"/>
      <dgm:spPr/>
      <dgm:t>
        <a:bodyPr/>
        <a:lstStyle/>
        <a:p>
          <a:r>
            <a: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Elaboración Presupuesto Ordinario </a:t>
          </a:r>
        </a:p>
        <a:p>
          <a:r>
            <a:rPr lang="es-CO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PRE-PR-001-UDES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85DBB0-2673-4A21-AD9F-EBC8688EDD83}" type="parTrans" cxnId="{553D9D47-DC84-4F29-9E4D-75D5C2305482}">
      <dgm:prSet/>
      <dgm:spPr/>
      <dgm:t>
        <a:bodyPr/>
        <a:lstStyle/>
        <a:p>
          <a:endParaRPr lang="es-ES"/>
        </a:p>
      </dgm:t>
    </dgm:pt>
    <dgm:pt modelId="{B3DFE4C7-0418-4663-9537-60EE3B617287}" type="sibTrans" cxnId="{553D9D47-DC84-4F29-9E4D-75D5C2305482}">
      <dgm:prSet/>
      <dgm:spPr/>
      <dgm:t>
        <a:bodyPr/>
        <a:lstStyle/>
        <a:p>
          <a:endParaRPr lang="es-ES"/>
        </a:p>
      </dgm:t>
    </dgm:pt>
    <dgm:pt modelId="{D11C8D93-0A12-46EB-A5C9-4AD78881A7EF}">
      <dgm:prSet phldrT="[Texto]" custT="1"/>
      <dgm:spPr/>
      <dgm:t>
        <a:bodyPr/>
        <a:lstStyle/>
        <a:p>
          <a:r>
            <a: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Autorización de Ejecución Presupuestal </a:t>
          </a:r>
        </a:p>
        <a:p>
          <a:r>
            <a:rPr lang="es-CO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PRE-PR-002-UDES</a:t>
          </a:r>
          <a:endParaRPr lang="es-ES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0354F1-2177-4EA6-B917-3AAFE0555696}" type="parTrans" cxnId="{407DA3E9-BC17-4ED0-AB24-9E1654148611}">
      <dgm:prSet/>
      <dgm:spPr/>
      <dgm:t>
        <a:bodyPr/>
        <a:lstStyle/>
        <a:p>
          <a:endParaRPr lang="es-ES"/>
        </a:p>
      </dgm:t>
    </dgm:pt>
    <dgm:pt modelId="{FC66E5F9-A3E9-47CD-9791-22D1280E7135}" type="sibTrans" cxnId="{407DA3E9-BC17-4ED0-AB24-9E1654148611}">
      <dgm:prSet/>
      <dgm:spPr/>
      <dgm:t>
        <a:bodyPr/>
        <a:lstStyle/>
        <a:p>
          <a:endParaRPr lang="es-ES"/>
        </a:p>
      </dgm:t>
    </dgm:pt>
    <dgm:pt modelId="{41D50EB7-4953-4734-9692-86E7EFAEE338}">
      <dgm:prSet phldrT="[Texto]" custT="1"/>
      <dgm:spPr/>
      <dgm:t>
        <a:bodyPr/>
        <a:lstStyle/>
        <a:p>
          <a:r>
            <a: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Modificación Presupuestal </a:t>
          </a:r>
        </a:p>
        <a:p>
          <a:r>
            <a:rPr lang="es-CO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PRE-PR-003-UDES</a:t>
          </a:r>
          <a:endParaRPr lang="es-ES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EA656C-BE5B-4BA9-9611-F3941497CAC2}" type="parTrans" cxnId="{931A53BC-1875-4D47-B1A7-78F356D5B566}">
      <dgm:prSet/>
      <dgm:spPr/>
      <dgm:t>
        <a:bodyPr/>
        <a:lstStyle/>
        <a:p>
          <a:endParaRPr lang="es-ES"/>
        </a:p>
      </dgm:t>
    </dgm:pt>
    <dgm:pt modelId="{0FB81CDD-EF7F-40C9-A8EC-866951308358}" type="sibTrans" cxnId="{931A53BC-1875-4D47-B1A7-78F356D5B566}">
      <dgm:prSet/>
      <dgm:spPr/>
      <dgm:t>
        <a:bodyPr/>
        <a:lstStyle/>
        <a:p>
          <a:endParaRPr lang="es-ES"/>
        </a:p>
      </dgm:t>
    </dgm:pt>
    <dgm:pt modelId="{EC3A5752-D246-4035-8675-0B3C6A94901F}" type="pres">
      <dgm:prSet presAssocID="{50A7F7C4-14E3-4582-9E96-6AB01B4FA5C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965F45-D633-4EE3-904A-551AC503CC7C}" type="pres">
      <dgm:prSet presAssocID="{BD77AECF-2631-4FDA-AD92-29AC9FF0C1CE}" presName="composite" presStyleCnt="0"/>
      <dgm:spPr/>
    </dgm:pt>
    <dgm:pt modelId="{69CF51A0-8276-4449-9A32-30BE19EE41F4}" type="pres">
      <dgm:prSet presAssocID="{BD77AECF-2631-4FDA-AD92-29AC9FF0C1CE}" presName="imgShp" presStyleLbl="fgImgPlace1" presStyleIdx="0" presStyleCnt="3"/>
      <dgm:spPr/>
    </dgm:pt>
    <dgm:pt modelId="{A15A679B-3A05-43D7-BE34-20E04023A994}" type="pres">
      <dgm:prSet presAssocID="{BD77AECF-2631-4FDA-AD92-29AC9FF0C1CE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91F60E-5133-4B4F-B9D2-A5A57677C43A}" type="pres">
      <dgm:prSet presAssocID="{B3DFE4C7-0418-4663-9537-60EE3B617287}" presName="spacing" presStyleCnt="0"/>
      <dgm:spPr/>
    </dgm:pt>
    <dgm:pt modelId="{B92F1311-E655-4A9C-85AD-229CC35FD9ED}" type="pres">
      <dgm:prSet presAssocID="{D11C8D93-0A12-46EB-A5C9-4AD78881A7EF}" presName="composite" presStyleCnt="0"/>
      <dgm:spPr/>
    </dgm:pt>
    <dgm:pt modelId="{42D69326-F340-4854-AAB1-D14617CD9EC2}" type="pres">
      <dgm:prSet presAssocID="{D11C8D93-0A12-46EB-A5C9-4AD78881A7EF}" presName="imgShp" presStyleLbl="fgImgPlace1" presStyleIdx="1" presStyleCnt="3" custLinFactNeighborX="-7662" custLinFactNeighborY="-16688"/>
      <dgm:spPr/>
    </dgm:pt>
    <dgm:pt modelId="{DA5253F5-D0F6-4F18-85E3-2B2CC0BE4B2D}" type="pres">
      <dgm:prSet presAssocID="{D11C8D93-0A12-46EB-A5C9-4AD78881A7EF}" presName="txShp" presStyleLbl="node1" presStyleIdx="1" presStyleCnt="3" custLinFactNeighborY="-1865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2B4068-B084-4A3A-B386-1BE2C7A64293}" type="pres">
      <dgm:prSet presAssocID="{FC66E5F9-A3E9-47CD-9791-22D1280E7135}" presName="spacing" presStyleCnt="0"/>
      <dgm:spPr/>
    </dgm:pt>
    <dgm:pt modelId="{FF8CC22E-7E63-493B-9F93-86B09E117144}" type="pres">
      <dgm:prSet presAssocID="{41D50EB7-4953-4734-9692-86E7EFAEE338}" presName="composite" presStyleCnt="0"/>
      <dgm:spPr/>
    </dgm:pt>
    <dgm:pt modelId="{D16D3547-A9E2-4FF9-8293-941FEF847903}" type="pres">
      <dgm:prSet presAssocID="{41D50EB7-4953-4734-9692-86E7EFAEE338}" presName="imgShp" presStyleLbl="fgImgPlace1" presStyleIdx="2" presStyleCnt="3" custLinFactNeighborX="982" custLinFactNeighborY="-30431"/>
      <dgm:spPr/>
    </dgm:pt>
    <dgm:pt modelId="{7967C160-87E6-4663-9CF5-CFDE0661959E}" type="pres">
      <dgm:prSet presAssocID="{41D50EB7-4953-4734-9692-86E7EFAEE338}" presName="txShp" presStyleLbl="node1" presStyleIdx="2" presStyleCnt="3" custLinFactNeighborY="-353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4FB59AF-7D36-40DB-974A-8D8E28CB66F3}" type="presOf" srcId="{41D50EB7-4953-4734-9692-86E7EFAEE338}" destId="{7967C160-87E6-4663-9CF5-CFDE0661959E}" srcOrd="0" destOrd="0" presId="urn:microsoft.com/office/officeart/2005/8/layout/vList3"/>
    <dgm:cxn modelId="{DDBF3E3D-6702-40BE-A11F-FCC1042EDCB3}" type="presOf" srcId="{50A7F7C4-14E3-4582-9E96-6AB01B4FA5CC}" destId="{EC3A5752-D246-4035-8675-0B3C6A94901F}" srcOrd="0" destOrd="0" presId="urn:microsoft.com/office/officeart/2005/8/layout/vList3"/>
    <dgm:cxn modelId="{553D9D47-DC84-4F29-9E4D-75D5C2305482}" srcId="{50A7F7C4-14E3-4582-9E96-6AB01B4FA5CC}" destId="{BD77AECF-2631-4FDA-AD92-29AC9FF0C1CE}" srcOrd="0" destOrd="0" parTransId="{D585DBB0-2673-4A21-AD9F-EBC8688EDD83}" sibTransId="{B3DFE4C7-0418-4663-9537-60EE3B617287}"/>
    <dgm:cxn modelId="{6C822DE3-2BC8-4722-9592-A4126795B96E}" type="presOf" srcId="{BD77AECF-2631-4FDA-AD92-29AC9FF0C1CE}" destId="{A15A679B-3A05-43D7-BE34-20E04023A994}" srcOrd="0" destOrd="0" presId="urn:microsoft.com/office/officeart/2005/8/layout/vList3"/>
    <dgm:cxn modelId="{407DA3E9-BC17-4ED0-AB24-9E1654148611}" srcId="{50A7F7C4-14E3-4582-9E96-6AB01B4FA5CC}" destId="{D11C8D93-0A12-46EB-A5C9-4AD78881A7EF}" srcOrd="1" destOrd="0" parTransId="{A80354F1-2177-4EA6-B917-3AAFE0555696}" sibTransId="{FC66E5F9-A3E9-47CD-9791-22D1280E7135}"/>
    <dgm:cxn modelId="{562B586A-23D3-4E05-B8E1-AAF2B3185141}" type="presOf" srcId="{D11C8D93-0A12-46EB-A5C9-4AD78881A7EF}" destId="{DA5253F5-D0F6-4F18-85E3-2B2CC0BE4B2D}" srcOrd="0" destOrd="0" presId="urn:microsoft.com/office/officeart/2005/8/layout/vList3"/>
    <dgm:cxn modelId="{931A53BC-1875-4D47-B1A7-78F356D5B566}" srcId="{50A7F7C4-14E3-4582-9E96-6AB01B4FA5CC}" destId="{41D50EB7-4953-4734-9692-86E7EFAEE338}" srcOrd="2" destOrd="0" parTransId="{96EA656C-BE5B-4BA9-9611-F3941497CAC2}" sibTransId="{0FB81CDD-EF7F-40C9-A8EC-866951308358}"/>
    <dgm:cxn modelId="{E9085918-AB33-4085-9627-95924E284580}" type="presParOf" srcId="{EC3A5752-D246-4035-8675-0B3C6A94901F}" destId="{1E965F45-D633-4EE3-904A-551AC503CC7C}" srcOrd="0" destOrd="0" presId="urn:microsoft.com/office/officeart/2005/8/layout/vList3"/>
    <dgm:cxn modelId="{26847309-A621-4013-BC2E-B006A4DE63A6}" type="presParOf" srcId="{1E965F45-D633-4EE3-904A-551AC503CC7C}" destId="{69CF51A0-8276-4449-9A32-30BE19EE41F4}" srcOrd="0" destOrd="0" presId="urn:microsoft.com/office/officeart/2005/8/layout/vList3"/>
    <dgm:cxn modelId="{A9FFFAD4-BB2C-4596-ABC1-D30A772C9AB6}" type="presParOf" srcId="{1E965F45-D633-4EE3-904A-551AC503CC7C}" destId="{A15A679B-3A05-43D7-BE34-20E04023A994}" srcOrd="1" destOrd="0" presId="urn:microsoft.com/office/officeart/2005/8/layout/vList3"/>
    <dgm:cxn modelId="{FAEA084D-3D0B-43CC-B205-478784B89B51}" type="presParOf" srcId="{EC3A5752-D246-4035-8675-0B3C6A94901F}" destId="{DC91F60E-5133-4B4F-B9D2-A5A57677C43A}" srcOrd="1" destOrd="0" presId="urn:microsoft.com/office/officeart/2005/8/layout/vList3"/>
    <dgm:cxn modelId="{C4913378-A7A9-4226-813D-788A5B80E247}" type="presParOf" srcId="{EC3A5752-D246-4035-8675-0B3C6A94901F}" destId="{B92F1311-E655-4A9C-85AD-229CC35FD9ED}" srcOrd="2" destOrd="0" presId="urn:microsoft.com/office/officeart/2005/8/layout/vList3"/>
    <dgm:cxn modelId="{4867762C-B2B8-49A8-8B11-A41222D3BC57}" type="presParOf" srcId="{B92F1311-E655-4A9C-85AD-229CC35FD9ED}" destId="{42D69326-F340-4854-AAB1-D14617CD9EC2}" srcOrd="0" destOrd="0" presId="urn:microsoft.com/office/officeart/2005/8/layout/vList3"/>
    <dgm:cxn modelId="{466E7AFB-4855-427A-A098-8F09D5C9C34E}" type="presParOf" srcId="{B92F1311-E655-4A9C-85AD-229CC35FD9ED}" destId="{DA5253F5-D0F6-4F18-85E3-2B2CC0BE4B2D}" srcOrd="1" destOrd="0" presId="urn:microsoft.com/office/officeart/2005/8/layout/vList3"/>
    <dgm:cxn modelId="{0ECC0323-9ADB-4839-A717-F61FA2051000}" type="presParOf" srcId="{EC3A5752-D246-4035-8675-0B3C6A94901F}" destId="{702B4068-B084-4A3A-B386-1BE2C7A64293}" srcOrd="3" destOrd="0" presId="urn:microsoft.com/office/officeart/2005/8/layout/vList3"/>
    <dgm:cxn modelId="{FB91A2D3-8BEA-4530-B2D0-2A538186BCFE}" type="presParOf" srcId="{EC3A5752-D246-4035-8675-0B3C6A94901F}" destId="{FF8CC22E-7E63-493B-9F93-86B09E117144}" srcOrd="4" destOrd="0" presId="urn:microsoft.com/office/officeart/2005/8/layout/vList3"/>
    <dgm:cxn modelId="{59E17E08-EDAD-427E-8199-B26C096795AF}" type="presParOf" srcId="{FF8CC22E-7E63-493B-9F93-86B09E117144}" destId="{D16D3547-A9E2-4FF9-8293-941FEF847903}" srcOrd="0" destOrd="0" presId="urn:microsoft.com/office/officeart/2005/8/layout/vList3"/>
    <dgm:cxn modelId="{5801D166-EE67-46C5-8D6F-417F71B08FAF}" type="presParOf" srcId="{FF8CC22E-7E63-493B-9F93-86B09E117144}" destId="{7967C160-87E6-4663-9CF5-CFDE0661959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214B8F-12E5-4F24-80E9-5336566C528F}" type="doc">
      <dgm:prSet loTypeId="urn:microsoft.com/office/officeart/2005/8/layout/hList7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189C1FE-48AD-48F3-8F05-A54B47602450}">
      <dgm:prSet phldrT="[Texto]" custT="1"/>
      <dgm:spPr/>
      <dgm:t>
        <a:bodyPr/>
        <a:lstStyle/>
        <a:p>
          <a:pPr algn="ctr"/>
          <a:r>
            <a:rPr lang="es-CO" sz="2600" b="0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Para consideración de aprobación de Ejecución, Toda solicitud presupuestal debe realizarse mediante Formato </a:t>
          </a:r>
          <a:r>
            <a:rPr lang="es-CO" sz="2600" b="1" u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Vigente</a:t>
          </a:r>
          <a:r>
            <a:rPr lang="es-CO" sz="2600" b="0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, de:</a:t>
          </a:r>
        </a:p>
        <a:p>
          <a:pPr algn="ctr"/>
          <a:r>
            <a:rPr lang="es-CO" sz="2500" dirty="0">
              <a:latin typeface="+mn-lt"/>
              <a:cs typeface="Arial" panose="020B0604020202020204" pitchFamily="34" charset="0"/>
            </a:rPr>
            <a:t> </a:t>
          </a:r>
          <a:r>
            <a:rPr lang="es-CO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REQUISICIÓN </a:t>
          </a:r>
          <a:r>
            <a:rPr lang="es-CO" sz="1800" b="1" i="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PRE-FT-004-UDES</a:t>
          </a:r>
          <a:r>
            <a:rPr lang="es-CO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 </a:t>
          </a:r>
          <a:endParaRPr lang="es-ES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845F0237-CD06-48C1-B242-3675B46E92F3}" type="parTrans" cxnId="{739F22E9-D9EE-4810-BC69-0FD3F9175459}">
      <dgm:prSet/>
      <dgm:spPr/>
      <dgm:t>
        <a:bodyPr/>
        <a:lstStyle/>
        <a:p>
          <a:endParaRPr lang="es-ES"/>
        </a:p>
      </dgm:t>
    </dgm:pt>
    <dgm:pt modelId="{FEF20A4B-E168-4B19-A8F2-AC1FC3E089D0}" type="sibTrans" cxnId="{739F22E9-D9EE-4810-BC69-0FD3F9175459}">
      <dgm:prSet/>
      <dgm:spPr/>
      <dgm:t>
        <a:bodyPr/>
        <a:lstStyle/>
        <a:p>
          <a:endParaRPr lang="es-ES"/>
        </a:p>
      </dgm:t>
    </dgm:pt>
    <dgm:pt modelId="{E68190C9-63DA-4AE4-AAFB-27104C22520F}">
      <dgm:prSet phldrT="[Texto]" custT="1"/>
      <dgm:spPr/>
      <dgm:t>
        <a:bodyPr anchor="b" anchorCtr="1"/>
        <a:lstStyle/>
        <a:p>
          <a:r>
            <a:rPr lang="es-CO" sz="2200" b="1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Tener en cuenta los requisitos y demás lineamientos establecidos para un adecuado proceso presupuestal, incluidos en la </a:t>
          </a:r>
        </a:p>
        <a:p>
          <a:r>
            <a: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GUÍA DE REQUISITOS DE DOCUMENTOS PARA APROBACIÓN PRESUPUESTAL Y PAGOS </a:t>
          </a:r>
        </a:p>
        <a:p>
          <a:r>
            <a:rPr lang="es-ES" sz="2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VAF-GU-001-UDES</a:t>
          </a:r>
          <a:endParaRPr lang="es-CO" sz="2000" b="1" dirty="0">
            <a:solidFill>
              <a:schemeClr val="accent4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CD3A657E-432E-482F-A80D-20D8E01D0273}" type="sibTrans" cxnId="{00F2943C-D3DE-45F5-9C52-411D44318B63}">
      <dgm:prSet/>
      <dgm:spPr/>
      <dgm:t>
        <a:bodyPr/>
        <a:lstStyle/>
        <a:p>
          <a:endParaRPr lang="es-ES"/>
        </a:p>
      </dgm:t>
    </dgm:pt>
    <dgm:pt modelId="{4A1ACBAE-7F94-4E49-B7AB-E69B183506C3}" type="parTrans" cxnId="{00F2943C-D3DE-45F5-9C52-411D44318B63}">
      <dgm:prSet/>
      <dgm:spPr/>
      <dgm:t>
        <a:bodyPr/>
        <a:lstStyle/>
        <a:p>
          <a:endParaRPr lang="es-ES"/>
        </a:p>
      </dgm:t>
    </dgm:pt>
    <dgm:pt modelId="{C9FA5F65-4420-4074-AD76-098961BB951A}" type="pres">
      <dgm:prSet presAssocID="{2A214B8F-12E5-4F24-80E9-5336566C52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C9CDC24-25E0-416A-919D-15BC4A96CBFF}" type="pres">
      <dgm:prSet presAssocID="{2A214B8F-12E5-4F24-80E9-5336566C528F}" presName="fgShape" presStyleLbl="fgShp" presStyleIdx="0" presStyleCnt="1" custFlipVert="1" custFlipHor="1" custScaleX="1051" custScaleY="5529" custLinFactNeighborX="134" custLinFactNeighborY="65227"/>
      <dgm:spPr/>
    </dgm:pt>
    <dgm:pt modelId="{545927DB-D9F7-4FB3-963B-C707D0927C6D}" type="pres">
      <dgm:prSet presAssocID="{2A214B8F-12E5-4F24-80E9-5336566C528F}" presName="linComp" presStyleCnt="0"/>
      <dgm:spPr/>
    </dgm:pt>
    <dgm:pt modelId="{1398BA9B-FB04-4135-81FB-2FA1DA9BFFCA}" type="pres">
      <dgm:prSet presAssocID="{B189C1FE-48AD-48F3-8F05-A54B47602450}" presName="compNode" presStyleCnt="0"/>
      <dgm:spPr/>
    </dgm:pt>
    <dgm:pt modelId="{D7B8F9F7-815B-45CD-8782-DE8315665667}" type="pres">
      <dgm:prSet presAssocID="{B189C1FE-48AD-48F3-8F05-A54B47602450}" presName="bkgdShape" presStyleLbl="node1" presStyleIdx="0" presStyleCnt="2" custLinFactNeighborX="1621" custLinFactNeighborY="432"/>
      <dgm:spPr/>
      <dgm:t>
        <a:bodyPr/>
        <a:lstStyle/>
        <a:p>
          <a:endParaRPr lang="es-ES"/>
        </a:p>
      </dgm:t>
    </dgm:pt>
    <dgm:pt modelId="{3F539B26-7270-4FF1-BE36-4CA0A756C4CC}" type="pres">
      <dgm:prSet presAssocID="{B189C1FE-48AD-48F3-8F05-A54B47602450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4395A6-1D65-4E9D-8651-6672D1B3A1DB}" type="pres">
      <dgm:prSet presAssocID="{B189C1FE-48AD-48F3-8F05-A54B47602450}" presName="invisiNode" presStyleLbl="node1" presStyleIdx="0" presStyleCnt="2"/>
      <dgm:spPr/>
    </dgm:pt>
    <dgm:pt modelId="{C0408E3E-6321-4252-8797-1109F27A07E3}" type="pres">
      <dgm:prSet presAssocID="{B189C1FE-48AD-48F3-8F05-A54B47602450}" presName="imagNode" presStyleLbl="fgImgPlace1" presStyleIdx="0" presStyleCnt="2" custLinFactNeighborX="3560" custLinFactNeighborY="-8110"/>
      <dgm:spPr/>
    </dgm:pt>
    <dgm:pt modelId="{ED4331DE-4752-44FB-964D-6EBD673FAE27}" type="pres">
      <dgm:prSet presAssocID="{FEF20A4B-E168-4B19-A8F2-AC1FC3E089D0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1268606-347D-4180-A8C2-785D9CE613BB}" type="pres">
      <dgm:prSet presAssocID="{E68190C9-63DA-4AE4-AAFB-27104C22520F}" presName="compNode" presStyleCnt="0"/>
      <dgm:spPr/>
    </dgm:pt>
    <dgm:pt modelId="{A0E8F3F9-9ECA-4CD2-973C-ED82109882EB}" type="pres">
      <dgm:prSet presAssocID="{E68190C9-63DA-4AE4-AAFB-27104C22520F}" presName="bkgdShape" presStyleLbl="node1" presStyleIdx="1" presStyleCnt="2"/>
      <dgm:spPr/>
      <dgm:t>
        <a:bodyPr/>
        <a:lstStyle/>
        <a:p>
          <a:endParaRPr lang="es-ES"/>
        </a:p>
      </dgm:t>
    </dgm:pt>
    <dgm:pt modelId="{FC070EBC-ABB9-4D4A-838B-23D7D555FE18}" type="pres">
      <dgm:prSet presAssocID="{E68190C9-63DA-4AE4-AAFB-27104C22520F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A4A7C7-3FAA-45A3-9762-4F5F3DF9EA2C}" type="pres">
      <dgm:prSet presAssocID="{E68190C9-63DA-4AE4-AAFB-27104C22520F}" presName="invisiNode" presStyleLbl="node1" presStyleIdx="1" presStyleCnt="2"/>
      <dgm:spPr/>
    </dgm:pt>
    <dgm:pt modelId="{D3994225-6123-41D6-848C-8FE4B0DF9688}" type="pres">
      <dgm:prSet presAssocID="{E68190C9-63DA-4AE4-AAFB-27104C22520F}" presName="imagNode" presStyleLbl="fgImgPlace1" presStyleIdx="1" presStyleCnt="2" custLinFactNeighborY="-13926"/>
      <dgm:spPr/>
    </dgm:pt>
  </dgm:ptLst>
  <dgm:cxnLst>
    <dgm:cxn modelId="{84A7004A-00DE-4517-831E-0A5FCFDCB5F7}" type="presOf" srcId="{B189C1FE-48AD-48F3-8F05-A54B47602450}" destId="{3F539B26-7270-4FF1-BE36-4CA0A756C4CC}" srcOrd="1" destOrd="0" presId="urn:microsoft.com/office/officeart/2005/8/layout/hList7"/>
    <dgm:cxn modelId="{F860E19B-96DF-442E-A703-228FB13517EF}" type="presOf" srcId="{E68190C9-63DA-4AE4-AAFB-27104C22520F}" destId="{A0E8F3F9-9ECA-4CD2-973C-ED82109882EB}" srcOrd="0" destOrd="0" presId="urn:microsoft.com/office/officeart/2005/8/layout/hList7"/>
    <dgm:cxn modelId="{9F1851EE-B152-4982-A31C-7B94F28F6F88}" type="presOf" srcId="{FEF20A4B-E168-4B19-A8F2-AC1FC3E089D0}" destId="{ED4331DE-4752-44FB-964D-6EBD673FAE27}" srcOrd="0" destOrd="0" presId="urn:microsoft.com/office/officeart/2005/8/layout/hList7"/>
    <dgm:cxn modelId="{086BE3C3-18AD-4E20-91D3-FEF6C3D2641F}" type="presOf" srcId="{2A214B8F-12E5-4F24-80E9-5336566C528F}" destId="{C9FA5F65-4420-4074-AD76-098961BB951A}" srcOrd="0" destOrd="0" presId="urn:microsoft.com/office/officeart/2005/8/layout/hList7"/>
    <dgm:cxn modelId="{B6CF1C49-4D3C-4071-A717-828C05795C85}" type="presOf" srcId="{E68190C9-63DA-4AE4-AAFB-27104C22520F}" destId="{FC070EBC-ABB9-4D4A-838B-23D7D555FE18}" srcOrd="1" destOrd="0" presId="urn:microsoft.com/office/officeart/2005/8/layout/hList7"/>
    <dgm:cxn modelId="{739F22E9-D9EE-4810-BC69-0FD3F9175459}" srcId="{2A214B8F-12E5-4F24-80E9-5336566C528F}" destId="{B189C1FE-48AD-48F3-8F05-A54B47602450}" srcOrd="0" destOrd="0" parTransId="{845F0237-CD06-48C1-B242-3675B46E92F3}" sibTransId="{FEF20A4B-E168-4B19-A8F2-AC1FC3E089D0}"/>
    <dgm:cxn modelId="{00F2943C-D3DE-45F5-9C52-411D44318B63}" srcId="{2A214B8F-12E5-4F24-80E9-5336566C528F}" destId="{E68190C9-63DA-4AE4-AAFB-27104C22520F}" srcOrd="1" destOrd="0" parTransId="{4A1ACBAE-7F94-4E49-B7AB-E69B183506C3}" sibTransId="{CD3A657E-432E-482F-A80D-20D8E01D0273}"/>
    <dgm:cxn modelId="{262EEA04-8A00-4028-B6A2-DAD6939AF3D5}" type="presOf" srcId="{B189C1FE-48AD-48F3-8F05-A54B47602450}" destId="{D7B8F9F7-815B-45CD-8782-DE8315665667}" srcOrd="0" destOrd="0" presId="urn:microsoft.com/office/officeart/2005/8/layout/hList7"/>
    <dgm:cxn modelId="{E48A6D68-D045-4078-878C-12A0399693B6}" type="presParOf" srcId="{C9FA5F65-4420-4074-AD76-098961BB951A}" destId="{7C9CDC24-25E0-416A-919D-15BC4A96CBFF}" srcOrd="0" destOrd="0" presId="urn:microsoft.com/office/officeart/2005/8/layout/hList7"/>
    <dgm:cxn modelId="{3B598646-D81E-419A-9AFF-6A94F2FDF83A}" type="presParOf" srcId="{C9FA5F65-4420-4074-AD76-098961BB951A}" destId="{545927DB-D9F7-4FB3-963B-C707D0927C6D}" srcOrd="1" destOrd="0" presId="urn:microsoft.com/office/officeart/2005/8/layout/hList7"/>
    <dgm:cxn modelId="{510E4911-0FFB-48B4-8D13-069156166770}" type="presParOf" srcId="{545927DB-D9F7-4FB3-963B-C707D0927C6D}" destId="{1398BA9B-FB04-4135-81FB-2FA1DA9BFFCA}" srcOrd="0" destOrd="0" presId="urn:microsoft.com/office/officeart/2005/8/layout/hList7"/>
    <dgm:cxn modelId="{84D54CFD-6CAD-40CB-A188-55A68DB1D924}" type="presParOf" srcId="{1398BA9B-FB04-4135-81FB-2FA1DA9BFFCA}" destId="{D7B8F9F7-815B-45CD-8782-DE8315665667}" srcOrd="0" destOrd="0" presId="urn:microsoft.com/office/officeart/2005/8/layout/hList7"/>
    <dgm:cxn modelId="{0B3728D9-52AE-42F3-8459-809492483056}" type="presParOf" srcId="{1398BA9B-FB04-4135-81FB-2FA1DA9BFFCA}" destId="{3F539B26-7270-4FF1-BE36-4CA0A756C4CC}" srcOrd="1" destOrd="0" presId="urn:microsoft.com/office/officeart/2005/8/layout/hList7"/>
    <dgm:cxn modelId="{907DE4E8-4B1C-4443-930A-1083DDB8B225}" type="presParOf" srcId="{1398BA9B-FB04-4135-81FB-2FA1DA9BFFCA}" destId="{3B4395A6-1D65-4E9D-8651-6672D1B3A1DB}" srcOrd="2" destOrd="0" presId="urn:microsoft.com/office/officeart/2005/8/layout/hList7"/>
    <dgm:cxn modelId="{ED24F4EC-5DD5-46F5-9382-78436691615E}" type="presParOf" srcId="{1398BA9B-FB04-4135-81FB-2FA1DA9BFFCA}" destId="{C0408E3E-6321-4252-8797-1109F27A07E3}" srcOrd="3" destOrd="0" presId="urn:microsoft.com/office/officeart/2005/8/layout/hList7"/>
    <dgm:cxn modelId="{905A6CEF-483B-4D1C-9270-7BD1B4284FED}" type="presParOf" srcId="{545927DB-D9F7-4FB3-963B-C707D0927C6D}" destId="{ED4331DE-4752-44FB-964D-6EBD673FAE27}" srcOrd="1" destOrd="0" presId="urn:microsoft.com/office/officeart/2005/8/layout/hList7"/>
    <dgm:cxn modelId="{8F56252C-FEB1-4E17-8813-53F5EB4FAE64}" type="presParOf" srcId="{545927DB-D9F7-4FB3-963B-C707D0927C6D}" destId="{21268606-347D-4180-A8C2-785D9CE613BB}" srcOrd="2" destOrd="0" presId="urn:microsoft.com/office/officeart/2005/8/layout/hList7"/>
    <dgm:cxn modelId="{2E975278-E5A2-46A6-A38E-058298F5B065}" type="presParOf" srcId="{21268606-347D-4180-A8C2-785D9CE613BB}" destId="{A0E8F3F9-9ECA-4CD2-973C-ED82109882EB}" srcOrd="0" destOrd="0" presId="urn:microsoft.com/office/officeart/2005/8/layout/hList7"/>
    <dgm:cxn modelId="{5CC3A4F9-8D06-414C-B788-AF0C8748618E}" type="presParOf" srcId="{21268606-347D-4180-A8C2-785D9CE613BB}" destId="{FC070EBC-ABB9-4D4A-838B-23D7D555FE18}" srcOrd="1" destOrd="0" presId="urn:microsoft.com/office/officeart/2005/8/layout/hList7"/>
    <dgm:cxn modelId="{B6BDFC7E-5FCD-4813-AA8C-05727898CF12}" type="presParOf" srcId="{21268606-347D-4180-A8C2-785D9CE613BB}" destId="{17A4A7C7-3FAA-45A3-9762-4F5F3DF9EA2C}" srcOrd="2" destOrd="0" presId="urn:microsoft.com/office/officeart/2005/8/layout/hList7"/>
    <dgm:cxn modelId="{E992E45A-4A1E-497E-9162-5CF0687A6B40}" type="presParOf" srcId="{21268606-347D-4180-A8C2-785D9CE613BB}" destId="{D3994225-6123-41D6-848C-8FE4B0DF968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AEF7CC-D4C4-40B3-9FD7-F17E50486A99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368C65E-B4A9-4325-895B-1915778D55BC}">
      <dgm:prSet phldrT="[Texto]" custT="1"/>
      <dgm:spPr/>
      <dgm:t>
        <a:bodyPr/>
        <a:lstStyle/>
        <a:p>
          <a:r>
            <a:rPr lang="es-CO" sz="1600" b="1" u="none" dirty="0">
              <a:solidFill>
                <a:schemeClr val="tx1"/>
              </a:solidFill>
              <a:effectLst/>
            </a:rPr>
            <a:t>Pasar la requisición con </a:t>
          </a:r>
          <a:r>
            <a:rPr lang="es-CO" sz="1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 días </a:t>
          </a:r>
          <a:r>
            <a:rPr lang="es-CO" sz="1600" b="1" u="none" dirty="0">
              <a:solidFill>
                <a:schemeClr val="tx1"/>
              </a:solidFill>
              <a:effectLst/>
            </a:rPr>
            <a:t>de anticipación a la fecha en la que se requiere el servicio y/o producto. </a:t>
          </a:r>
          <a:endParaRPr lang="es-ES" sz="1600" b="1" u="none" dirty="0">
            <a:effectLst/>
          </a:endParaRPr>
        </a:p>
      </dgm:t>
    </dgm:pt>
    <dgm:pt modelId="{E25B8969-1DCE-4A88-87EB-2DAA39E937BC}" type="parTrans" cxnId="{3B26D2CD-02E6-4029-8F93-4EDC7D7E3958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45152915-77BF-44EC-BBD4-7B0B5195AE40}" type="sibTrans" cxnId="{3B26D2CD-02E6-4029-8F93-4EDC7D7E3958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F6E5A6FE-FAEE-42CC-B1DA-7B7FB7B119EE}">
      <dgm:prSet phldrT="[Texto]" custT="1"/>
      <dgm:spPr/>
      <dgm:t>
        <a:bodyPr/>
        <a:lstStyle/>
        <a:p>
          <a:r>
            <a:rPr lang="es-CO" sz="1600" b="1" u="none" dirty="0">
              <a:solidFill>
                <a:schemeClr val="tx1"/>
              </a:solidFill>
              <a:effectLst/>
            </a:rPr>
            <a:t>Para hechos cumplidos (facturas, Documentos equivalentes etc.) se debe anexar todos los soportes requeridos y visto bueno del responsable del centro de costo.</a:t>
          </a:r>
          <a:endParaRPr lang="es-ES" sz="1600" b="1" u="none" dirty="0">
            <a:effectLst/>
          </a:endParaRPr>
        </a:p>
      </dgm:t>
    </dgm:pt>
    <dgm:pt modelId="{261CE14E-C592-4F41-87CB-4EEAC07786E8}" type="parTrans" cxnId="{15338841-0D02-4834-98AC-A650E1D9A84B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FBD7F7E4-33CB-431E-8196-4C04FB9A771C}" type="sibTrans" cxnId="{15338841-0D02-4834-98AC-A650E1D9A84B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86C3AD85-7172-4295-8B0A-8E23C3794949}">
      <dgm:prSet phldrT="[Texto]" custT="1"/>
      <dgm:spPr/>
      <dgm:t>
        <a:bodyPr/>
        <a:lstStyle/>
        <a:p>
          <a:r>
            <a:rPr lang="es-CO" sz="1600" b="1" u="none" dirty="0">
              <a:solidFill>
                <a:schemeClr val="tx1"/>
              </a:solidFill>
              <a:effectLst/>
            </a:rPr>
            <a:t>Toda requisición, sin excepción por concepto de gastos de viaje debe tener adjunto documento equivalente a la factura e invitación</a:t>
          </a:r>
          <a:endParaRPr lang="es-ES" sz="1600" b="1" u="none" dirty="0">
            <a:effectLst/>
          </a:endParaRPr>
        </a:p>
      </dgm:t>
    </dgm:pt>
    <dgm:pt modelId="{C53485A6-794B-4262-A30A-2DCC177C2E27}" type="parTrans" cxnId="{8C143A81-1FD8-4BC3-B623-CF1C8E73ABF0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D050C368-3F05-43AB-A0A7-02034D8BFC74}" type="sibTrans" cxnId="{8C143A81-1FD8-4BC3-B623-CF1C8E73ABF0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6606A316-84FB-40CB-9EE7-AEEC6D141EFE}">
      <dgm:prSet phldrT="[Texto]" custT="1"/>
      <dgm:spPr/>
      <dgm:t>
        <a:bodyPr/>
        <a:lstStyle/>
        <a:p>
          <a:r>
            <a:rPr lang="es-CO" sz="1600" b="1" u="none" dirty="0">
              <a:solidFill>
                <a:schemeClr val="tx1"/>
              </a:solidFill>
              <a:effectLst/>
            </a:rPr>
            <a:t>Si el jefe de centro de costo/ Superior inmediato </a:t>
          </a:r>
          <a:r>
            <a:rPr lang="es-CO" sz="1600" b="1" u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</a:t>
          </a:r>
          <a:r>
            <a:rPr lang="es-CO" sz="1600" b="1" u="none" dirty="0">
              <a:solidFill>
                <a:schemeClr val="tx1"/>
              </a:solidFill>
              <a:effectLst/>
            </a:rPr>
            <a:t> se encuentra en la institución debe dejar un encargado para firma de requisiciones  por medio de correo electrónico el cual se debe adjuntar al formato.</a:t>
          </a:r>
          <a:endParaRPr lang="es-ES" sz="1600" b="1" u="none" dirty="0">
            <a:effectLst/>
          </a:endParaRPr>
        </a:p>
      </dgm:t>
    </dgm:pt>
    <dgm:pt modelId="{D4337DDE-3B3B-4916-928F-FF7433608E02}" type="parTrans" cxnId="{C6CDD1ED-BAF0-4B6C-8D90-E992E7636CF6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E80A60CB-7AB1-4B47-B17D-76F584A8623F}" type="sibTrans" cxnId="{C6CDD1ED-BAF0-4B6C-8D90-E992E7636CF6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ECFBDE51-97A3-4758-8B32-A64E30BEF9AD}">
      <dgm:prSet phldrT="[Texto]" custT="1"/>
      <dgm:spPr/>
      <dgm:t>
        <a:bodyPr/>
        <a:lstStyle/>
        <a:p>
          <a:r>
            <a:rPr lang="es-CO" sz="1600" b="1" u="none" dirty="0">
              <a:solidFill>
                <a:schemeClr val="tx1"/>
              </a:solidFill>
              <a:effectLst/>
            </a:rPr>
            <a:t>Para solicitud de compra de pasajes internacionales y/o gastos de viaje, el plazo debe ser mínimo con  un mes </a:t>
          </a:r>
          <a:r>
            <a:rPr lang="es-CO" sz="1600" b="1" u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(30 días) </a:t>
          </a:r>
          <a:r>
            <a:rPr lang="es-CO" sz="1600" b="1" u="none" dirty="0">
              <a:solidFill>
                <a:schemeClr val="tx1"/>
              </a:solidFill>
              <a:effectLst/>
            </a:rPr>
            <a:t>de antelación.</a:t>
          </a:r>
          <a:endParaRPr lang="es-ES" sz="1600" b="1" u="none" dirty="0">
            <a:effectLst/>
          </a:endParaRPr>
        </a:p>
      </dgm:t>
    </dgm:pt>
    <dgm:pt modelId="{8E05CF7A-8A41-40E9-9B75-9F493048FACA}" type="parTrans" cxnId="{2E969B35-D327-4C70-A0FE-79703FAC6363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C6726E97-A5B1-4F21-AA76-F2B57F89C899}" type="sibTrans" cxnId="{2E969B35-D327-4C70-A0FE-79703FAC6363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51043B0C-DC7E-4D1D-84CA-08177E4D9907}">
      <dgm:prSet phldrT="[Texto]" custT="1"/>
      <dgm:spPr/>
      <dgm:t>
        <a:bodyPr/>
        <a:lstStyle/>
        <a:p>
          <a:r>
            <a:rPr lang="es-CO" sz="1600" b="1" u="sng" dirty="0">
              <a:solidFill>
                <a:schemeClr val="tx1"/>
              </a:solidFill>
              <a:effectLst/>
            </a:rPr>
            <a:t>Si la requisición es urgente</a:t>
          </a:r>
          <a:r>
            <a:rPr lang="es-CO" sz="1600" b="1" u="none" dirty="0">
              <a:solidFill>
                <a:schemeClr val="tx1"/>
              </a:solidFill>
              <a:effectLst/>
            </a:rPr>
            <a:t>, debe colocar la fecha en que requiere el servicio y/o suministro con su respectiva justificación, es decir , correo, invitación etc.</a:t>
          </a:r>
          <a:endParaRPr lang="es-ES" sz="1600" b="1" u="none" dirty="0">
            <a:effectLst/>
          </a:endParaRPr>
        </a:p>
      </dgm:t>
    </dgm:pt>
    <dgm:pt modelId="{E9ABEBC1-245E-46DD-BDEE-0D56824DC456}" type="parTrans" cxnId="{CA3E8328-9F46-4727-9EE3-6684836B2612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307A06E3-0204-40C7-B92C-81CA1593487F}" type="sibTrans" cxnId="{CA3E8328-9F46-4727-9EE3-6684836B2612}">
      <dgm:prSet/>
      <dgm:spPr/>
      <dgm:t>
        <a:bodyPr/>
        <a:lstStyle/>
        <a:p>
          <a:endParaRPr lang="es-ES" sz="1600" b="1" u="none">
            <a:effectLst/>
          </a:endParaRPr>
        </a:p>
      </dgm:t>
    </dgm:pt>
    <dgm:pt modelId="{4316869E-1410-4E8A-BAF2-0EDE409E589C}" type="pres">
      <dgm:prSet presAssocID="{C7AEF7CC-D4C4-40B3-9FD7-F17E50486A9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AC75645-37FF-4B75-AF4B-9459CA12EA77}" type="pres">
      <dgm:prSet presAssocID="{8368C65E-B4A9-4325-895B-1915778D55BC}" presName="composite" presStyleCnt="0"/>
      <dgm:spPr/>
    </dgm:pt>
    <dgm:pt modelId="{D8E649FA-2317-49A0-8309-ED341956E32E}" type="pres">
      <dgm:prSet presAssocID="{8368C65E-B4A9-4325-895B-1915778D55BC}" presName="imgShp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AB53FDD5-4225-49F6-9A32-705FDDD5F969}" type="pres">
      <dgm:prSet presAssocID="{8368C65E-B4A9-4325-895B-1915778D55BC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F93C21-E884-44B7-9E96-238F5DF2BFB8}" type="pres">
      <dgm:prSet presAssocID="{45152915-77BF-44EC-BBD4-7B0B5195AE40}" presName="spacing" presStyleCnt="0"/>
      <dgm:spPr/>
    </dgm:pt>
    <dgm:pt modelId="{55781E64-F2DB-4B83-9697-ABC4CB02C5AD}" type="pres">
      <dgm:prSet presAssocID="{F6E5A6FE-FAEE-42CC-B1DA-7B7FB7B119EE}" presName="composite" presStyleCnt="0"/>
      <dgm:spPr/>
    </dgm:pt>
    <dgm:pt modelId="{04355F26-D748-415B-8273-4CE24FDFA5E0}" type="pres">
      <dgm:prSet presAssocID="{F6E5A6FE-FAEE-42CC-B1DA-7B7FB7B119EE}" presName="imgShp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DC64C66B-DCA1-42C1-B1C6-5030293B7E62}" type="pres">
      <dgm:prSet presAssocID="{F6E5A6FE-FAEE-42CC-B1DA-7B7FB7B119EE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801A20-29BC-4310-AF2B-1017A8B70DE4}" type="pres">
      <dgm:prSet presAssocID="{FBD7F7E4-33CB-431E-8196-4C04FB9A771C}" presName="spacing" presStyleCnt="0"/>
      <dgm:spPr/>
    </dgm:pt>
    <dgm:pt modelId="{EC9C9E58-9271-4E11-B691-9AA13C426FF1}" type="pres">
      <dgm:prSet presAssocID="{86C3AD85-7172-4295-8B0A-8E23C3794949}" presName="composite" presStyleCnt="0"/>
      <dgm:spPr/>
    </dgm:pt>
    <dgm:pt modelId="{04C9DA42-2F61-486B-B406-3EA7F792CB34}" type="pres">
      <dgm:prSet presAssocID="{86C3AD85-7172-4295-8B0A-8E23C3794949}" presName="imgShp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9D242F9B-FAF8-4EFE-895C-B030056FD598}" type="pres">
      <dgm:prSet presAssocID="{86C3AD85-7172-4295-8B0A-8E23C3794949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DFCD1C-D92B-43E3-9F40-78C1884E20B4}" type="pres">
      <dgm:prSet presAssocID="{D050C368-3F05-43AB-A0A7-02034D8BFC74}" presName="spacing" presStyleCnt="0"/>
      <dgm:spPr/>
    </dgm:pt>
    <dgm:pt modelId="{E0CE8F5C-ADC8-4B98-98D9-BA1BB2AB0808}" type="pres">
      <dgm:prSet presAssocID="{6606A316-84FB-40CB-9EE7-AEEC6D141EFE}" presName="composite" presStyleCnt="0"/>
      <dgm:spPr/>
    </dgm:pt>
    <dgm:pt modelId="{D95F1E1B-3EC9-44CD-A568-E30064EED0F0}" type="pres">
      <dgm:prSet presAssocID="{6606A316-84FB-40CB-9EE7-AEEC6D141EFE}" presName="imgShp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5EFF018D-B431-4703-AA15-9549B608372D}" type="pres">
      <dgm:prSet presAssocID="{6606A316-84FB-40CB-9EE7-AEEC6D141EFE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36F993-0359-4EC7-B585-01CDBAD02234}" type="pres">
      <dgm:prSet presAssocID="{E80A60CB-7AB1-4B47-B17D-76F584A8623F}" presName="spacing" presStyleCnt="0"/>
      <dgm:spPr/>
    </dgm:pt>
    <dgm:pt modelId="{0C96BB61-AB51-4AB7-BA6C-26A3EDB46801}" type="pres">
      <dgm:prSet presAssocID="{ECFBDE51-97A3-4758-8B32-A64E30BEF9AD}" presName="composite" presStyleCnt="0"/>
      <dgm:spPr/>
    </dgm:pt>
    <dgm:pt modelId="{E667D477-485F-4599-AF97-19CEE4C51438}" type="pres">
      <dgm:prSet presAssocID="{ECFBDE51-97A3-4758-8B32-A64E30BEF9AD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981A378F-E9AD-45A5-89E1-EB1355FC2DC6}" type="pres">
      <dgm:prSet presAssocID="{ECFBDE51-97A3-4758-8B32-A64E30BEF9AD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7010B5-3EFC-4C59-8322-64CBD2FB8517}" type="pres">
      <dgm:prSet presAssocID="{C6726E97-A5B1-4F21-AA76-F2B57F89C899}" presName="spacing" presStyleCnt="0"/>
      <dgm:spPr/>
    </dgm:pt>
    <dgm:pt modelId="{D0C3B832-AB85-4C12-A0DA-AF14022B6789}" type="pres">
      <dgm:prSet presAssocID="{51043B0C-DC7E-4D1D-84CA-08177E4D9907}" presName="composite" presStyleCnt="0"/>
      <dgm:spPr/>
    </dgm:pt>
    <dgm:pt modelId="{BF06E139-868B-4DC5-91AD-B446BD68DA57}" type="pres">
      <dgm:prSet presAssocID="{51043B0C-DC7E-4D1D-84CA-08177E4D9907}" presName="imgShp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194DDBA-5B3A-43F0-A397-97D9938B2D52}" type="pres">
      <dgm:prSet presAssocID="{51043B0C-DC7E-4D1D-84CA-08177E4D9907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D202D0-F1EF-402C-B00D-02FDCA8D17DC}" type="presOf" srcId="{C7AEF7CC-D4C4-40B3-9FD7-F17E50486A99}" destId="{4316869E-1410-4E8A-BAF2-0EDE409E589C}" srcOrd="0" destOrd="0" presId="urn:microsoft.com/office/officeart/2005/8/layout/vList3"/>
    <dgm:cxn modelId="{15338841-0D02-4834-98AC-A650E1D9A84B}" srcId="{C7AEF7CC-D4C4-40B3-9FD7-F17E50486A99}" destId="{F6E5A6FE-FAEE-42CC-B1DA-7B7FB7B119EE}" srcOrd="1" destOrd="0" parTransId="{261CE14E-C592-4F41-87CB-4EEAC07786E8}" sibTransId="{FBD7F7E4-33CB-431E-8196-4C04FB9A771C}"/>
    <dgm:cxn modelId="{CA3E8328-9F46-4727-9EE3-6684836B2612}" srcId="{C7AEF7CC-D4C4-40B3-9FD7-F17E50486A99}" destId="{51043B0C-DC7E-4D1D-84CA-08177E4D9907}" srcOrd="5" destOrd="0" parTransId="{E9ABEBC1-245E-46DD-BDEE-0D56824DC456}" sibTransId="{307A06E3-0204-40C7-B92C-81CA1593487F}"/>
    <dgm:cxn modelId="{C6CDD1ED-BAF0-4B6C-8D90-E992E7636CF6}" srcId="{C7AEF7CC-D4C4-40B3-9FD7-F17E50486A99}" destId="{6606A316-84FB-40CB-9EE7-AEEC6D141EFE}" srcOrd="3" destOrd="0" parTransId="{D4337DDE-3B3B-4916-928F-FF7433608E02}" sibTransId="{E80A60CB-7AB1-4B47-B17D-76F584A8623F}"/>
    <dgm:cxn modelId="{8C143A81-1FD8-4BC3-B623-CF1C8E73ABF0}" srcId="{C7AEF7CC-D4C4-40B3-9FD7-F17E50486A99}" destId="{86C3AD85-7172-4295-8B0A-8E23C3794949}" srcOrd="2" destOrd="0" parTransId="{C53485A6-794B-4262-A30A-2DCC177C2E27}" sibTransId="{D050C368-3F05-43AB-A0A7-02034D8BFC74}"/>
    <dgm:cxn modelId="{04C52794-A496-4490-A6C1-00FC110D327E}" type="presOf" srcId="{8368C65E-B4A9-4325-895B-1915778D55BC}" destId="{AB53FDD5-4225-49F6-9A32-705FDDD5F969}" srcOrd="0" destOrd="0" presId="urn:microsoft.com/office/officeart/2005/8/layout/vList3"/>
    <dgm:cxn modelId="{2E969B35-D327-4C70-A0FE-79703FAC6363}" srcId="{C7AEF7CC-D4C4-40B3-9FD7-F17E50486A99}" destId="{ECFBDE51-97A3-4758-8B32-A64E30BEF9AD}" srcOrd="4" destOrd="0" parTransId="{8E05CF7A-8A41-40E9-9B75-9F493048FACA}" sibTransId="{C6726E97-A5B1-4F21-AA76-F2B57F89C899}"/>
    <dgm:cxn modelId="{862453D6-8E11-44C2-AB78-244A7461A3FF}" type="presOf" srcId="{51043B0C-DC7E-4D1D-84CA-08177E4D9907}" destId="{1194DDBA-5B3A-43F0-A397-97D9938B2D52}" srcOrd="0" destOrd="0" presId="urn:microsoft.com/office/officeart/2005/8/layout/vList3"/>
    <dgm:cxn modelId="{3B26D2CD-02E6-4029-8F93-4EDC7D7E3958}" srcId="{C7AEF7CC-D4C4-40B3-9FD7-F17E50486A99}" destId="{8368C65E-B4A9-4325-895B-1915778D55BC}" srcOrd="0" destOrd="0" parTransId="{E25B8969-1DCE-4A88-87EB-2DAA39E937BC}" sibTransId="{45152915-77BF-44EC-BBD4-7B0B5195AE40}"/>
    <dgm:cxn modelId="{38AA0190-EC73-4F41-8597-2B153DCE3D9F}" type="presOf" srcId="{86C3AD85-7172-4295-8B0A-8E23C3794949}" destId="{9D242F9B-FAF8-4EFE-895C-B030056FD598}" srcOrd="0" destOrd="0" presId="urn:microsoft.com/office/officeart/2005/8/layout/vList3"/>
    <dgm:cxn modelId="{1343CDC6-5B49-4FEC-8CF1-50176C089A00}" type="presOf" srcId="{ECFBDE51-97A3-4758-8B32-A64E30BEF9AD}" destId="{981A378F-E9AD-45A5-89E1-EB1355FC2DC6}" srcOrd="0" destOrd="0" presId="urn:microsoft.com/office/officeart/2005/8/layout/vList3"/>
    <dgm:cxn modelId="{11017973-4532-4752-9119-F5A6862D80BB}" type="presOf" srcId="{F6E5A6FE-FAEE-42CC-B1DA-7B7FB7B119EE}" destId="{DC64C66B-DCA1-42C1-B1C6-5030293B7E62}" srcOrd="0" destOrd="0" presId="urn:microsoft.com/office/officeart/2005/8/layout/vList3"/>
    <dgm:cxn modelId="{AD52133D-A36C-4DD9-B5B6-0070026869CD}" type="presOf" srcId="{6606A316-84FB-40CB-9EE7-AEEC6D141EFE}" destId="{5EFF018D-B431-4703-AA15-9549B608372D}" srcOrd="0" destOrd="0" presId="urn:microsoft.com/office/officeart/2005/8/layout/vList3"/>
    <dgm:cxn modelId="{1E7BFC06-6671-460B-8441-CF8D59646FC6}" type="presParOf" srcId="{4316869E-1410-4E8A-BAF2-0EDE409E589C}" destId="{9AC75645-37FF-4B75-AF4B-9459CA12EA77}" srcOrd="0" destOrd="0" presId="urn:microsoft.com/office/officeart/2005/8/layout/vList3"/>
    <dgm:cxn modelId="{41293363-98E3-4253-95AB-EEDBE3361172}" type="presParOf" srcId="{9AC75645-37FF-4B75-AF4B-9459CA12EA77}" destId="{D8E649FA-2317-49A0-8309-ED341956E32E}" srcOrd="0" destOrd="0" presId="urn:microsoft.com/office/officeart/2005/8/layout/vList3"/>
    <dgm:cxn modelId="{C0650EA9-184B-4F4C-B514-083C14941B23}" type="presParOf" srcId="{9AC75645-37FF-4B75-AF4B-9459CA12EA77}" destId="{AB53FDD5-4225-49F6-9A32-705FDDD5F969}" srcOrd="1" destOrd="0" presId="urn:microsoft.com/office/officeart/2005/8/layout/vList3"/>
    <dgm:cxn modelId="{195AA1BA-9C0C-4724-A5A9-F5BDEE1F0EA3}" type="presParOf" srcId="{4316869E-1410-4E8A-BAF2-0EDE409E589C}" destId="{ABF93C21-E884-44B7-9E96-238F5DF2BFB8}" srcOrd="1" destOrd="0" presId="urn:microsoft.com/office/officeart/2005/8/layout/vList3"/>
    <dgm:cxn modelId="{65072A62-D3E1-4F06-AA35-56332625180B}" type="presParOf" srcId="{4316869E-1410-4E8A-BAF2-0EDE409E589C}" destId="{55781E64-F2DB-4B83-9697-ABC4CB02C5AD}" srcOrd="2" destOrd="0" presId="urn:microsoft.com/office/officeart/2005/8/layout/vList3"/>
    <dgm:cxn modelId="{21C5A0F6-A973-45DF-AB6C-0C28D6F16D63}" type="presParOf" srcId="{55781E64-F2DB-4B83-9697-ABC4CB02C5AD}" destId="{04355F26-D748-415B-8273-4CE24FDFA5E0}" srcOrd="0" destOrd="0" presId="urn:microsoft.com/office/officeart/2005/8/layout/vList3"/>
    <dgm:cxn modelId="{B6F0B3BA-6269-421B-86A8-B4CFF774A6DC}" type="presParOf" srcId="{55781E64-F2DB-4B83-9697-ABC4CB02C5AD}" destId="{DC64C66B-DCA1-42C1-B1C6-5030293B7E62}" srcOrd="1" destOrd="0" presId="urn:microsoft.com/office/officeart/2005/8/layout/vList3"/>
    <dgm:cxn modelId="{82AE79B2-5E1B-46D0-BF56-1B7923BC1CC5}" type="presParOf" srcId="{4316869E-1410-4E8A-BAF2-0EDE409E589C}" destId="{76801A20-29BC-4310-AF2B-1017A8B70DE4}" srcOrd="3" destOrd="0" presId="urn:microsoft.com/office/officeart/2005/8/layout/vList3"/>
    <dgm:cxn modelId="{D44007FE-E50B-45C2-A8E8-8B9DD9FD8DEC}" type="presParOf" srcId="{4316869E-1410-4E8A-BAF2-0EDE409E589C}" destId="{EC9C9E58-9271-4E11-B691-9AA13C426FF1}" srcOrd="4" destOrd="0" presId="urn:microsoft.com/office/officeart/2005/8/layout/vList3"/>
    <dgm:cxn modelId="{DB9AFC5B-8F14-403D-8FE1-FBC458C2644E}" type="presParOf" srcId="{EC9C9E58-9271-4E11-B691-9AA13C426FF1}" destId="{04C9DA42-2F61-486B-B406-3EA7F792CB34}" srcOrd="0" destOrd="0" presId="urn:microsoft.com/office/officeart/2005/8/layout/vList3"/>
    <dgm:cxn modelId="{C348BD24-F1A4-4F12-868A-353132C2269D}" type="presParOf" srcId="{EC9C9E58-9271-4E11-B691-9AA13C426FF1}" destId="{9D242F9B-FAF8-4EFE-895C-B030056FD598}" srcOrd="1" destOrd="0" presId="urn:microsoft.com/office/officeart/2005/8/layout/vList3"/>
    <dgm:cxn modelId="{84ACE8BF-2B6E-49DC-9001-93F8309F7A31}" type="presParOf" srcId="{4316869E-1410-4E8A-BAF2-0EDE409E589C}" destId="{44DFCD1C-D92B-43E3-9F40-78C1884E20B4}" srcOrd="5" destOrd="0" presId="urn:microsoft.com/office/officeart/2005/8/layout/vList3"/>
    <dgm:cxn modelId="{F66E099C-23C2-4A89-A82A-E15A34FB436A}" type="presParOf" srcId="{4316869E-1410-4E8A-BAF2-0EDE409E589C}" destId="{E0CE8F5C-ADC8-4B98-98D9-BA1BB2AB0808}" srcOrd="6" destOrd="0" presId="urn:microsoft.com/office/officeart/2005/8/layout/vList3"/>
    <dgm:cxn modelId="{93B0BE1A-748C-4BDD-8B83-78B52FEE963F}" type="presParOf" srcId="{E0CE8F5C-ADC8-4B98-98D9-BA1BB2AB0808}" destId="{D95F1E1B-3EC9-44CD-A568-E30064EED0F0}" srcOrd="0" destOrd="0" presId="urn:microsoft.com/office/officeart/2005/8/layout/vList3"/>
    <dgm:cxn modelId="{CB30C7EE-1261-4B50-BD03-2B1FB731C63E}" type="presParOf" srcId="{E0CE8F5C-ADC8-4B98-98D9-BA1BB2AB0808}" destId="{5EFF018D-B431-4703-AA15-9549B608372D}" srcOrd="1" destOrd="0" presId="urn:microsoft.com/office/officeart/2005/8/layout/vList3"/>
    <dgm:cxn modelId="{2DC063F8-F580-4114-8CDE-03EF9636B371}" type="presParOf" srcId="{4316869E-1410-4E8A-BAF2-0EDE409E589C}" destId="{1736F993-0359-4EC7-B585-01CDBAD02234}" srcOrd="7" destOrd="0" presId="urn:microsoft.com/office/officeart/2005/8/layout/vList3"/>
    <dgm:cxn modelId="{C6B3F41A-FF29-4725-8DB3-8CEEA2ADB124}" type="presParOf" srcId="{4316869E-1410-4E8A-BAF2-0EDE409E589C}" destId="{0C96BB61-AB51-4AB7-BA6C-26A3EDB46801}" srcOrd="8" destOrd="0" presId="urn:microsoft.com/office/officeart/2005/8/layout/vList3"/>
    <dgm:cxn modelId="{7B9ED01C-672C-42FB-8507-2C6892CB1582}" type="presParOf" srcId="{0C96BB61-AB51-4AB7-BA6C-26A3EDB46801}" destId="{E667D477-485F-4599-AF97-19CEE4C51438}" srcOrd="0" destOrd="0" presId="urn:microsoft.com/office/officeart/2005/8/layout/vList3"/>
    <dgm:cxn modelId="{AB52EDDF-4C88-4C8A-924D-E340AE9968CE}" type="presParOf" srcId="{0C96BB61-AB51-4AB7-BA6C-26A3EDB46801}" destId="{981A378F-E9AD-45A5-89E1-EB1355FC2DC6}" srcOrd="1" destOrd="0" presId="urn:microsoft.com/office/officeart/2005/8/layout/vList3"/>
    <dgm:cxn modelId="{97D97194-3025-47E1-8CD5-2DC5F6B0E817}" type="presParOf" srcId="{4316869E-1410-4E8A-BAF2-0EDE409E589C}" destId="{E37010B5-3EFC-4C59-8322-64CBD2FB8517}" srcOrd="9" destOrd="0" presId="urn:microsoft.com/office/officeart/2005/8/layout/vList3"/>
    <dgm:cxn modelId="{7409C5F3-630F-4CDF-A371-2FFC3B56B103}" type="presParOf" srcId="{4316869E-1410-4E8A-BAF2-0EDE409E589C}" destId="{D0C3B832-AB85-4C12-A0DA-AF14022B6789}" srcOrd="10" destOrd="0" presId="urn:microsoft.com/office/officeart/2005/8/layout/vList3"/>
    <dgm:cxn modelId="{E53186C5-BB24-45D9-8ECF-3920FE19067C}" type="presParOf" srcId="{D0C3B832-AB85-4C12-A0DA-AF14022B6789}" destId="{BF06E139-868B-4DC5-91AD-B446BD68DA57}" srcOrd="0" destOrd="0" presId="urn:microsoft.com/office/officeart/2005/8/layout/vList3"/>
    <dgm:cxn modelId="{587EA875-DAAD-4E48-9CEA-85F5E1B53B08}" type="presParOf" srcId="{D0C3B832-AB85-4C12-A0DA-AF14022B6789}" destId="{1194DDBA-5B3A-43F0-A397-97D9938B2D5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9F17A2-2350-467A-9E93-CF971B7AFC50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FFB47FD-4CA0-4259-A8DA-F3D4CCC22849}">
      <dgm:prSet phldrT="[Texto]" custT="1"/>
      <dgm:spPr/>
      <dgm:t>
        <a:bodyPr/>
        <a:lstStyle/>
        <a:p>
          <a:r>
            <a:rPr lang="es-CO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haroni" panose="02010803020104030203" pitchFamily="2" charset="-79"/>
            </a:rPr>
            <a:t>CONTÁCTENOS</a:t>
          </a:r>
          <a:endParaRPr lang="es-E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753E9CC0-82CA-42C6-BB8F-AE074585C783}" type="parTrans" cxnId="{D3B35EE4-9784-43EC-ACA6-0CACF96BFF9B}">
      <dgm:prSet/>
      <dgm:spPr/>
      <dgm:t>
        <a:bodyPr/>
        <a:lstStyle/>
        <a:p>
          <a:endParaRPr lang="es-ES" sz="1200"/>
        </a:p>
      </dgm:t>
    </dgm:pt>
    <dgm:pt modelId="{517AF9CF-85FE-42CB-9E88-B4611F034AAC}" type="sibTrans" cxnId="{D3B35EE4-9784-43EC-ACA6-0CACF96BFF9B}">
      <dgm:prSet/>
      <dgm:spPr/>
      <dgm:t>
        <a:bodyPr/>
        <a:lstStyle/>
        <a:p>
          <a:endParaRPr lang="es-ES" sz="1200"/>
        </a:p>
      </dgm:t>
    </dgm:pt>
    <dgm:pt modelId="{7396157E-CE9C-4388-81A9-2C201F78363F}">
      <dgm:prSet phldrT="[Texto]" custT="1"/>
      <dgm:spPr>
        <a:solidFill>
          <a:schemeClr val="bg1">
            <a:lumMod val="85000"/>
          </a:schemeClr>
        </a:solidFill>
        <a:ln w="3175" cap="rnd" cmpd="dbl">
          <a:noFill/>
        </a:ln>
      </dgm:spPr>
      <dgm:t>
        <a:bodyPr anchor="ctr" anchorCtr="0"/>
        <a:lstStyle/>
        <a:p>
          <a:pPr marL="0" indent="0" algn="l">
            <a:buNone/>
          </a:pPr>
          <a:r>
            <a:rPr lang="es-CO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CAMPUS BUCARAMANGA: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BB0CD0C7-3E9A-43AC-B08E-12F9AE8C23ED}" type="parTrans" cxnId="{A1C62CD9-0ACD-460F-802A-18B97107AB20}">
      <dgm:prSet/>
      <dgm:spPr/>
      <dgm:t>
        <a:bodyPr/>
        <a:lstStyle/>
        <a:p>
          <a:endParaRPr lang="es-ES" sz="1200"/>
        </a:p>
      </dgm:t>
    </dgm:pt>
    <dgm:pt modelId="{BDFEF7F1-3AB1-4665-BA15-258CCA0B535E}" type="sibTrans" cxnId="{A1C62CD9-0ACD-460F-802A-18B97107AB20}">
      <dgm:prSet/>
      <dgm:spPr/>
      <dgm:t>
        <a:bodyPr/>
        <a:lstStyle/>
        <a:p>
          <a:endParaRPr lang="es-ES" sz="1200"/>
        </a:p>
      </dgm:t>
    </dgm:pt>
    <dgm:pt modelId="{B9299135-328A-4A69-8A69-7DC2B00C3E93}">
      <dgm:prSet custT="1"/>
      <dgm:spPr/>
      <dgm:t>
        <a:bodyPr/>
        <a:lstStyle/>
        <a:p>
          <a:r>
            <a:rPr lang="es-CO" sz="1600" b="0" i="0" dirty="0"/>
            <a:t>Nombre: Leonardo Figueroa Torres</a:t>
          </a:r>
        </a:p>
      </dgm:t>
    </dgm:pt>
    <dgm:pt modelId="{6357A86D-CD49-43B3-ACC7-FC9575DC499E}" type="parTrans" cxnId="{63592607-B9B8-48B9-A7FD-F0A4A63205B1}">
      <dgm:prSet/>
      <dgm:spPr/>
      <dgm:t>
        <a:bodyPr/>
        <a:lstStyle/>
        <a:p>
          <a:endParaRPr lang="es-CO" sz="1200"/>
        </a:p>
      </dgm:t>
    </dgm:pt>
    <dgm:pt modelId="{5A2E7804-6DEA-4D7D-AB4B-D9944BC89DA2}" type="sibTrans" cxnId="{63592607-B9B8-48B9-A7FD-F0A4A63205B1}">
      <dgm:prSet/>
      <dgm:spPr/>
      <dgm:t>
        <a:bodyPr/>
        <a:lstStyle/>
        <a:p>
          <a:endParaRPr lang="es-CO" sz="1200"/>
        </a:p>
      </dgm:t>
    </dgm:pt>
    <dgm:pt modelId="{1900DDDE-1B77-49E9-9750-FAC72DF7D4BB}">
      <dgm:prSet custT="1"/>
      <dgm:spPr/>
      <dgm:t>
        <a:bodyPr/>
        <a:lstStyle/>
        <a:p>
          <a:r>
            <a:rPr lang="es-CO" sz="1600" b="0" i="0" dirty="0"/>
            <a:t>Cargo: Jefe de Presupuesto</a:t>
          </a:r>
        </a:p>
      </dgm:t>
    </dgm:pt>
    <dgm:pt modelId="{7194352F-1BD9-453C-8DA0-E627BF7DBE91}" type="parTrans" cxnId="{8399EAA6-A6CE-416A-A427-4A4A3503FA1A}">
      <dgm:prSet/>
      <dgm:spPr/>
      <dgm:t>
        <a:bodyPr/>
        <a:lstStyle/>
        <a:p>
          <a:endParaRPr lang="es-CO" sz="1200"/>
        </a:p>
      </dgm:t>
    </dgm:pt>
    <dgm:pt modelId="{0A0FEBF2-761B-4B39-B33D-B22F09E9365B}" type="sibTrans" cxnId="{8399EAA6-A6CE-416A-A427-4A4A3503FA1A}">
      <dgm:prSet/>
      <dgm:spPr/>
      <dgm:t>
        <a:bodyPr/>
        <a:lstStyle/>
        <a:p>
          <a:endParaRPr lang="es-CO" sz="1200"/>
        </a:p>
      </dgm:t>
    </dgm:pt>
    <dgm:pt modelId="{1F6A681B-D877-49F0-A6E0-43AACA33C528}">
      <dgm:prSet custT="1"/>
      <dgm:spPr/>
      <dgm:t>
        <a:bodyPr/>
        <a:lstStyle/>
        <a:p>
          <a:r>
            <a:rPr lang="es-CO" sz="1600" b="0" i="0" dirty="0"/>
            <a:t>Correo: </a:t>
          </a:r>
          <a:r>
            <a:rPr lang="es-CO" sz="1600" b="0" i="0" dirty="0">
              <a:hlinkClick xmlns:r="http://schemas.openxmlformats.org/officeDocument/2006/relationships" r:id="rId1"/>
            </a:rPr>
            <a:t>lfigueroa@udes.edu.co</a:t>
          </a:r>
          <a:endParaRPr lang="es-CO" sz="1600" b="0" i="0" dirty="0"/>
        </a:p>
      </dgm:t>
    </dgm:pt>
    <dgm:pt modelId="{585C3B2B-9B78-4D35-B6CE-CD30FB892168}" type="parTrans" cxnId="{B6106F73-C9F7-4B95-8995-1847C61440AB}">
      <dgm:prSet/>
      <dgm:spPr/>
      <dgm:t>
        <a:bodyPr/>
        <a:lstStyle/>
        <a:p>
          <a:endParaRPr lang="es-CO" sz="1200"/>
        </a:p>
      </dgm:t>
    </dgm:pt>
    <dgm:pt modelId="{A14C5BAE-EBB0-4B5B-BF70-C1073831F26B}" type="sibTrans" cxnId="{B6106F73-C9F7-4B95-8995-1847C61440AB}">
      <dgm:prSet/>
      <dgm:spPr/>
      <dgm:t>
        <a:bodyPr/>
        <a:lstStyle/>
        <a:p>
          <a:endParaRPr lang="es-CO" sz="1200"/>
        </a:p>
      </dgm:t>
    </dgm:pt>
    <dgm:pt modelId="{740835F4-9573-4A7B-9FA9-C96C43D3FBB0}">
      <dgm:prSet custT="1"/>
      <dgm:spPr/>
      <dgm:t>
        <a:bodyPr/>
        <a:lstStyle/>
        <a:p>
          <a:r>
            <a:rPr lang="es-CO" sz="1600" b="0" i="0" dirty="0"/>
            <a:t>Teléfono</a:t>
          </a:r>
          <a:r>
            <a:rPr lang="es-CO" sz="1600" b="0" i="0" dirty="0" smtClean="0"/>
            <a:t>:(607) </a:t>
          </a:r>
          <a:r>
            <a:rPr lang="es-CO" sz="1600" b="0" i="0" dirty="0"/>
            <a:t>6516500 </a:t>
          </a:r>
          <a:r>
            <a:rPr lang="es-CO" sz="1600" b="1" i="0" dirty="0"/>
            <a:t>Ext. 1821</a:t>
          </a:r>
        </a:p>
      </dgm:t>
    </dgm:pt>
    <dgm:pt modelId="{CF6C4F9B-7C99-4AC0-8496-2B8518E56538}" type="parTrans" cxnId="{CE4065CB-C403-44D7-89FF-CDB7A429F44B}">
      <dgm:prSet/>
      <dgm:spPr/>
      <dgm:t>
        <a:bodyPr/>
        <a:lstStyle/>
        <a:p>
          <a:endParaRPr lang="es-CO" sz="1200"/>
        </a:p>
      </dgm:t>
    </dgm:pt>
    <dgm:pt modelId="{DAD1BCCF-2CFF-4B28-AA46-3183B9B995EC}" type="sibTrans" cxnId="{CE4065CB-C403-44D7-89FF-CDB7A429F44B}">
      <dgm:prSet/>
      <dgm:spPr/>
      <dgm:t>
        <a:bodyPr/>
        <a:lstStyle/>
        <a:p>
          <a:endParaRPr lang="es-CO" sz="1200"/>
        </a:p>
      </dgm:t>
    </dgm:pt>
    <dgm:pt modelId="{49401716-0141-4B9A-8488-5364B45FC637}">
      <dgm:prSet custT="1"/>
      <dgm:spPr/>
      <dgm:t>
        <a:bodyPr/>
        <a:lstStyle/>
        <a:p>
          <a:r>
            <a:rPr lang="es-CO" sz="1600" b="0" i="0" dirty="0"/>
            <a:t>Nombre: María Esperanza Daza Ordoñez</a:t>
          </a:r>
        </a:p>
      </dgm:t>
    </dgm:pt>
    <dgm:pt modelId="{4519AF85-7538-453D-A690-D99D0680BDA1}" type="parTrans" cxnId="{71306F1C-C47A-4A33-AAB9-E30E25DF1F62}">
      <dgm:prSet/>
      <dgm:spPr/>
      <dgm:t>
        <a:bodyPr/>
        <a:lstStyle/>
        <a:p>
          <a:endParaRPr lang="es-CO" sz="1200"/>
        </a:p>
      </dgm:t>
    </dgm:pt>
    <dgm:pt modelId="{8BCBD01E-A7B8-4C82-891C-C52C2E3E076E}" type="sibTrans" cxnId="{71306F1C-C47A-4A33-AAB9-E30E25DF1F62}">
      <dgm:prSet/>
      <dgm:spPr/>
      <dgm:t>
        <a:bodyPr/>
        <a:lstStyle/>
        <a:p>
          <a:endParaRPr lang="es-CO" sz="1200"/>
        </a:p>
      </dgm:t>
    </dgm:pt>
    <dgm:pt modelId="{41537FAE-1317-4322-9531-246C42E5F81B}">
      <dgm:prSet custT="1"/>
      <dgm:spPr/>
      <dgm:t>
        <a:bodyPr/>
        <a:lstStyle/>
        <a:p>
          <a:r>
            <a:rPr lang="es-CO" sz="1600" b="0" i="0"/>
            <a:t>Cargo: Auxiliar</a:t>
          </a:r>
        </a:p>
      </dgm:t>
    </dgm:pt>
    <dgm:pt modelId="{973EBE79-1ADB-4118-8C61-C9BE86A8AA2B}" type="parTrans" cxnId="{B0ADBC25-170B-4E0B-B693-58E600FC9C57}">
      <dgm:prSet/>
      <dgm:spPr/>
      <dgm:t>
        <a:bodyPr/>
        <a:lstStyle/>
        <a:p>
          <a:endParaRPr lang="es-CO" sz="1200"/>
        </a:p>
      </dgm:t>
    </dgm:pt>
    <dgm:pt modelId="{C7A0AEEB-9D5E-4FDD-BB9C-5C1D759B3F26}" type="sibTrans" cxnId="{B0ADBC25-170B-4E0B-B693-58E600FC9C57}">
      <dgm:prSet/>
      <dgm:spPr/>
      <dgm:t>
        <a:bodyPr/>
        <a:lstStyle/>
        <a:p>
          <a:endParaRPr lang="es-CO" sz="1200"/>
        </a:p>
      </dgm:t>
    </dgm:pt>
    <dgm:pt modelId="{DD043B79-4D19-45BA-A76E-775EAD783D39}">
      <dgm:prSet custT="1"/>
      <dgm:spPr/>
      <dgm:t>
        <a:bodyPr/>
        <a:lstStyle/>
        <a:p>
          <a:r>
            <a:rPr lang="es-CO" sz="1600" b="0" i="0" dirty="0"/>
            <a:t>Correo: </a:t>
          </a:r>
          <a:r>
            <a:rPr lang="es-CO" sz="1600" b="0" i="0" dirty="0">
              <a:hlinkClick xmlns:r="http://schemas.openxmlformats.org/officeDocument/2006/relationships" r:id="rId2"/>
            </a:rPr>
            <a:t>auxpresupuesto@udes.edu.co</a:t>
          </a:r>
          <a:endParaRPr lang="es-CO" sz="1600" b="0" i="0" dirty="0"/>
        </a:p>
      </dgm:t>
    </dgm:pt>
    <dgm:pt modelId="{54F74EC7-8919-4714-9F6B-C8F45B75CEE1}" type="parTrans" cxnId="{3B820275-33AE-449A-923C-E8B61E34D35B}">
      <dgm:prSet/>
      <dgm:spPr/>
      <dgm:t>
        <a:bodyPr/>
        <a:lstStyle/>
        <a:p>
          <a:endParaRPr lang="es-CO" sz="1200"/>
        </a:p>
      </dgm:t>
    </dgm:pt>
    <dgm:pt modelId="{67AD8ACD-B5AD-4267-86D0-AA7D0858DDBC}" type="sibTrans" cxnId="{3B820275-33AE-449A-923C-E8B61E34D35B}">
      <dgm:prSet/>
      <dgm:spPr/>
      <dgm:t>
        <a:bodyPr/>
        <a:lstStyle/>
        <a:p>
          <a:endParaRPr lang="es-CO" sz="1200"/>
        </a:p>
      </dgm:t>
    </dgm:pt>
    <dgm:pt modelId="{35D3A155-F98B-4930-ABE8-6C11C7C655B2}">
      <dgm:prSet custT="1"/>
      <dgm:spPr/>
      <dgm:t>
        <a:bodyPr/>
        <a:lstStyle/>
        <a:p>
          <a:r>
            <a:rPr lang="es-CO" sz="1600" b="0" i="0" dirty="0"/>
            <a:t>Teléfono:(607)  6516500 </a:t>
          </a:r>
          <a:r>
            <a:rPr lang="es-CO" sz="1600" b="1" i="0" dirty="0"/>
            <a:t>Ext. 1822</a:t>
          </a:r>
        </a:p>
      </dgm:t>
    </dgm:pt>
    <dgm:pt modelId="{B594A055-6B40-44B7-A2F2-DF3299812E13}" type="parTrans" cxnId="{7E8D9876-6169-4707-908F-F4ED86139DEF}">
      <dgm:prSet/>
      <dgm:spPr/>
      <dgm:t>
        <a:bodyPr/>
        <a:lstStyle/>
        <a:p>
          <a:endParaRPr lang="es-CO" sz="1200"/>
        </a:p>
      </dgm:t>
    </dgm:pt>
    <dgm:pt modelId="{35DB7C8F-68DD-4CBE-A9CB-D1146956C6CD}" type="sibTrans" cxnId="{7E8D9876-6169-4707-908F-F4ED86139DEF}">
      <dgm:prSet/>
      <dgm:spPr/>
      <dgm:t>
        <a:bodyPr/>
        <a:lstStyle/>
        <a:p>
          <a:endParaRPr lang="es-CO" sz="1200"/>
        </a:p>
      </dgm:t>
    </dgm:pt>
    <dgm:pt modelId="{5E5CA580-D587-46BA-B8D9-EED6A45DEBF1}">
      <dgm:prSet custT="1"/>
      <dgm:spPr/>
      <dgm:t>
        <a:bodyPr/>
        <a:lstStyle/>
        <a:p>
          <a:r>
            <a:rPr lang="es-CO" sz="1600" b="0" i="0" dirty="0"/>
            <a:t>Nombre: Nelly Amado Clavijo</a:t>
          </a:r>
        </a:p>
      </dgm:t>
    </dgm:pt>
    <dgm:pt modelId="{DCE7478F-C173-483C-BE4E-6146F368AB08}" type="parTrans" cxnId="{7A76B7B6-AE7E-44A0-A02D-1BA43FE2034D}">
      <dgm:prSet/>
      <dgm:spPr/>
      <dgm:t>
        <a:bodyPr/>
        <a:lstStyle/>
        <a:p>
          <a:endParaRPr lang="es-CO" sz="1200"/>
        </a:p>
      </dgm:t>
    </dgm:pt>
    <dgm:pt modelId="{D0A1AE60-AB91-4A6B-A56A-BB833BD94D1F}" type="sibTrans" cxnId="{7A76B7B6-AE7E-44A0-A02D-1BA43FE2034D}">
      <dgm:prSet/>
      <dgm:spPr/>
      <dgm:t>
        <a:bodyPr/>
        <a:lstStyle/>
        <a:p>
          <a:endParaRPr lang="es-CO" sz="1200"/>
        </a:p>
      </dgm:t>
    </dgm:pt>
    <dgm:pt modelId="{6165DCDF-B117-4F3F-8D5E-DDD2D5103DC0}">
      <dgm:prSet custT="1"/>
      <dgm:spPr/>
      <dgm:t>
        <a:bodyPr/>
        <a:lstStyle/>
        <a:p>
          <a:r>
            <a:rPr lang="es-CO" sz="1600" b="0" i="0" dirty="0"/>
            <a:t>Cargo: Profesional de Apoyo</a:t>
          </a:r>
        </a:p>
      </dgm:t>
    </dgm:pt>
    <dgm:pt modelId="{15C37978-A5ED-417B-AA83-99DCAD7208C2}" type="parTrans" cxnId="{8040CE2D-5506-4CA4-B3AA-6E10F32195FC}">
      <dgm:prSet/>
      <dgm:spPr/>
      <dgm:t>
        <a:bodyPr/>
        <a:lstStyle/>
        <a:p>
          <a:endParaRPr lang="es-CO" sz="1200"/>
        </a:p>
      </dgm:t>
    </dgm:pt>
    <dgm:pt modelId="{BFD86CA5-BB83-4895-A815-15FC0F54592C}" type="sibTrans" cxnId="{8040CE2D-5506-4CA4-B3AA-6E10F32195FC}">
      <dgm:prSet/>
      <dgm:spPr/>
      <dgm:t>
        <a:bodyPr/>
        <a:lstStyle/>
        <a:p>
          <a:endParaRPr lang="es-CO" sz="1200"/>
        </a:p>
      </dgm:t>
    </dgm:pt>
    <dgm:pt modelId="{A4D76357-D2A2-4600-8FE4-625D45A28380}">
      <dgm:prSet custT="1"/>
      <dgm:spPr/>
      <dgm:t>
        <a:bodyPr/>
        <a:lstStyle/>
        <a:p>
          <a:r>
            <a:rPr lang="es-CO" sz="1600" b="0" i="0" dirty="0"/>
            <a:t>Correo: </a:t>
          </a:r>
          <a:r>
            <a:rPr lang="es-CO" sz="1600" b="0" i="0" dirty="0">
              <a:hlinkClick xmlns:r="http://schemas.openxmlformats.org/officeDocument/2006/relationships" r:id="rId3"/>
            </a:rPr>
            <a:t>presupuesto@udes.edu.co</a:t>
          </a:r>
          <a:endParaRPr lang="es-CO" sz="1600" b="0" i="0" dirty="0"/>
        </a:p>
      </dgm:t>
    </dgm:pt>
    <dgm:pt modelId="{0C56364F-C0E5-483B-B6F9-F694ADF8F798}" type="parTrans" cxnId="{97027F10-3DF1-4250-A3D9-C3215EDCF705}">
      <dgm:prSet/>
      <dgm:spPr/>
      <dgm:t>
        <a:bodyPr/>
        <a:lstStyle/>
        <a:p>
          <a:endParaRPr lang="es-CO" sz="1200"/>
        </a:p>
      </dgm:t>
    </dgm:pt>
    <dgm:pt modelId="{C279FEF8-F199-4FBB-A705-5EF691BACDD8}" type="sibTrans" cxnId="{97027F10-3DF1-4250-A3D9-C3215EDCF705}">
      <dgm:prSet/>
      <dgm:spPr/>
      <dgm:t>
        <a:bodyPr/>
        <a:lstStyle/>
        <a:p>
          <a:endParaRPr lang="es-CO" sz="1200"/>
        </a:p>
      </dgm:t>
    </dgm:pt>
    <dgm:pt modelId="{8D7C260A-C816-4998-B353-C281C58E3C12}">
      <dgm:prSet custT="1"/>
      <dgm:spPr/>
      <dgm:t>
        <a:bodyPr/>
        <a:lstStyle/>
        <a:p>
          <a:r>
            <a:rPr lang="es-CO" sz="1600" b="0" i="0" dirty="0"/>
            <a:t>Teléfono: (607)  6516500 </a:t>
          </a:r>
          <a:r>
            <a:rPr lang="es-CO" sz="1600" b="1" i="0" dirty="0"/>
            <a:t>Ext. 1823</a:t>
          </a:r>
          <a:endParaRPr lang="es-CO" sz="1400" b="1" i="0" dirty="0"/>
        </a:p>
      </dgm:t>
    </dgm:pt>
    <dgm:pt modelId="{89E63A4B-9E13-4C5F-AAB2-F26F0AB2EB5D}" type="parTrans" cxnId="{C6FD6C3E-C99E-4829-B0DB-C4AEA36A763D}">
      <dgm:prSet/>
      <dgm:spPr/>
      <dgm:t>
        <a:bodyPr/>
        <a:lstStyle/>
        <a:p>
          <a:endParaRPr lang="es-CO" sz="1200"/>
        </a:p>
      </dgm:t>
    </dgm:pt>
    <dgm:pt modelId="{253D9F53-6759-4724-AD94-0D8D4113A41E}" type="sibTrans" cxnId="{C6FD6C3E-C99E-4829-B0DB-C4AEA36A763D}">
      <dgm:prSet/>
      <dgm:spPr/>
      <dgm:t>
        <a:bodyPr/>
        <a:lstStyle/>
        <a:p>
          <a:endParaRPr lang="es-CO" sz="1200"/>
        </a:p>
      </dgm:t>
    </dgm:pt>
    <dgm:pt modelId="{95297E06-18FC-48A4-81BD-19753EA63E2B}">
      <dgm:prSet custT="1"/>
      <dgm:spPr/>
      <dgm:t>
        <a:bodyPr/>
        <a:lstStyle/>
        <a:p>
          <a:pPr>
            <a:buFontTx/>
            <a:buNone/>
          </a:pPr>
          <a:endParaRPr lang="es-CO" sz="1600" b="0" i="0" dirty="0"/>
        </a:p>
      </dgm:t>
    </dgm:pt>
    <dgm:pt modelId="{439F2652-2F43-4FB6-B71C-36E19AE38457}" type="parTrans" cxnId="{71B7CF95-48E4-4247-844F-600442162C0C}">
      <dgm:prSet/>
      <dgm:spPr/>
      <dgm:t>
        <a:bodyPr/>
        <a:lstStyle/>
        <a:p>
          <a:endParaRPr lang="es-CO"/>
        </a:p>
      </dgm:t>
    </dgm:pt>
    <dgm:pt modelId="{DAD2EAD5-CDD4-4FAD-9EB5-36BE483F2815}" type="sibTrans" cxnId="{71B7CF95-48E4-4247-844F-600442162C0C}">
      <dgm:prSet/>
      <dgm:spPr/>
      <dgm:t>
        <a:bodyPr/>
        <a:lstStyle/>
        <a:p>
          <a:endParaRPr lang="es-CO"/>
        </a:p>
      </dgm:t>
    </dgm:pt>
    <dgm:pt modelId="{C1C71DF0-0F3D-48BE-944E-795949498D78}">
      <dgm:prSet custT="1"/>
      <dgm:spPr/>
      <dgm:t>
        <a:bodyPr/>
        <a:lstStyle/>
        <a:p>
          <a:pPr>
            <a:buNone/>
          </a:pPr>
          <a:endParaRPr lang="es-CO" sz="1600" b="0" i="0" dirty="0"/>
        </a:p>
      </dgm:t>
    </dgm:pt>
    <dgm:pt modelId="{82F35CFA-03C4-49AD-B850-AF24684E8421}" type="parTrans" cxnId="{1A337B0E-BAFD-492F-8C4B-762FDE2EBF8E}">
      <dgm:prSet/>
      <dgm:spPr/>
      <dgm:t>
        <a:bodyPr/>
        <a:lstStyle/>
        <a:p>
          <a:endParaRPr lang="es-CO"/>
        </a:p>
      </dgm:t>
    </dgm:pt>
    <dgm:pt modelId="{22EEE42F-04EB-409F-835B-CBFAB2CFB13B}" type="sibTrans" cxnId="{1A337B0E-BAFD-492F-8C4B-762FDE2EBF8E}">
      <dgm:prSet/>
      <dgm:spPr/>
      <dgm:t>
        <a:bodyPr/>
        <a:lstStyle/>
        <a:p>
          <a:endParaRPr lang="es-CO"/>
        </a:p>
      </dgm:t>
    </dgm:pt>
    <dgm:pt modelId="{77D0E477-4D56-449F-B490-CA31946B0698}" type="pres">
      <dgm:prSet presAssocID="{2D9F17A2-2350-467A-9E93-CF971B7AFC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1411D75-FD5F-4AA0-842A-24991823094E}" type="pres">
      <dgm:prSet presAssocID="{8FFB47FD-4CA0-4259-A8DA-F3D4CCC22849}" presName="parentLin" presStyleCnt="0"/>
      <dgm:spPr/>
    </dgm:pt>
    <dgm:pt modelId="{2B93AD9D-FCAC-4EFC-8AFA-D01F9AF1FF0E}" type="pres">
      <dgm:prSet presAssocID="{8FFB47FD-4CA0-4259-A8DA-F3D4CCC22849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435F7B32-4ED8-47AC-9E94-14ACE4A0E4AB}" type="pres">
      <dgm:prSet presAssocID="{8FFB47FD-4CA0-4259-A8DA-F3D4CCC22849}" presName="parentText" presStyleLbl="node1" presStyleIdx="0" presStyleCnt="1" custScaleY="27289" custLinFactNeighborX="-13218" custLinFactNeighborY="-313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D7DB74-54F9-45DE-9F52-EB0772959452}" type="pres">
      <dgm:prSet presAssocID="{8FFB47FD-4CA0-4259-A8DA-F3D4CCC22849}" presName="negativeSpace" presStyleCnt="0"/>
      <dgm:spPr/>
    </dgm:pt>
    <dgm:pt modelId="{1681E044-7AD8-490A-920F-54B2ED925CF6}" type="pres">
      <dgm:prSet presAssocID="{8FFB47FD-4CA0-4259-A8DA-F3D4CCC22849}" presName="childText" presStyleLbl="conFgAcc1" presStyleIdx="0" presStyleCnt="1" custScaleX="81973" custScaleY="84797" custLinFactNeighborX="1067" custLinFactNeighborY="90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4065CB-C403-44D7-89FF-CDB7A429F44B}" srcId="{8FFB47FD-4CA0-4259-A8DA-F3D4CCC22849}" destId="{740835F4-9573-4A7B-9FA9-C96C43D3FBB0}" srcOrd="4" destOrd="0" parTransId="{CF6C4F9B-7C99-4AC0-8496-2B8518E56538}" sibTransId="{DAD1BCCF-2CFF-4B28-AA46-3183B9B995EC}"/>
    <dgm:cxn modelId="{092C4283-CF23-4148-A13D-D5CA207BE253}" type="presOf" srcId="{A4D76357-D2A2-4600-8FE4-625D45A28380}" destId="{1681E044-7AD8-490A-920F-54B2ED925CF6}" srcOrd="0" destOrd="13" presId="urn:microsoft.com/office/officeart/2005/8/layout/list1"/>
    <dgm:cxn modelId="{7A76B7B6-AE7E-44A0-A02D-1BA43FE2034D}" srcId="{8FFB47FD-4CA0-4259-A8DA-F3D4CCC22849}" destId="{5E5CA580-D587-46BA-B8D9-EED6A45DEBF1}" srcOrd="11" destOrd="0" parTransId="{DCE7478F-C173-483C-BE4E-6146F368AB08}" sibTransId="{D0A1AE60-AB91-4A6B-A56A-BB833BD94D1F}"/>
    <dgm:cxn modelId="{D3B35EE4-9784-43EC-ACA6-0CACF96BFF9B}" srcId="{2D9F17A2-2350-467A-9E93-CF971B7AFC50}" destId="{8FFB47FD-4CA0-4259-A8DA-F3D4CCC22849}" srcOrd="0" destOrd="0" parTransId="{753E9CC0-82CA-42C6-BB8F-AE074585C783}" sibTransId="{517AF9CF-85FE-42CB-9E88-B4611F034AAC}"/>
    <dgm:cxn modelId="{1A337B0E-BAFD-492F-8C4B-762FDE2EBF8E}" srcId="{8FFB47FD-4CA0-4259-A8DA-F3D4CCC22849}" destId="{C1C71DF0-0F3D-48BE-944E-795949498D78}" srcOrd="10" destOrd="0" parTransId="{82F35CFA-03C4-49AD-B850-AF24684E8421}" sibTransId="{22EEE42F-04EB-409F-835B-CBFAB2CFB13B}"/>
    <dgm:cxn modelId="{10305525-B7D7-4F85-BC66-48587547ED93}" type="presOf" srcId="{740835F4-9573-4A7B-9FA9-C96C43D3FBB0}" destId="{1681E044-7AD8-490A-920F-54B2ED925CF6}" srcOrd="0" destOrd="4" presId="urn:microsoft.com/office/officeart/2005/8/layout/list1"/>
    <dgm:cxn modelId="{102BAE3D-651C-4641-8FC3-B53AABDF26EE}" type="presOf" srcId="{DD043B79-4D19-45BA-A76E-775EAD783D39}" destId="{1681E044-7AD8-490A-920F-54B2ED925CF6}" srcOrd="0" destOrd="8" presId="urn:microsoft.com/office/officeart/2005/8/layout/list1"/>
    <dgm:cxn modelId="{E5015C16-18B5-4F48-B3DC-2960C9FDE03A}" type="presOf" srcId="{41537FAE-1317-4322-9531-246C42E5F81B}" destId="{1681E044-7AD8-490A-920F-54B2ED925CF6}" srcOrd="0" destOrd="7" presId="urn:microsoft.com/office/officeart/2005/8/layout/list1"/>
    <dgm:cxn modelId="{B6106F73-C9F7-4B95-8995-1847C61440AB}" srcId="{8FFB47FD-4CA0-4259-A8DA-F3D4CCC22849}" destId="{1F6A681B-D877-49F0-A6E0-43AACA33C528}" srcOrd="3" destOrd="0" parTransId="{585C3B2B-9B78-4D35-B6CE-CD30FB892168}" sibTransId="{A14C5BAE-EBB0-4B5B-BF70-C1073831F26B}"/>
    <dgm:cxn modelId="{3AE2B64B-270A-4812-97E3-F3693719F708}" type="presOf" srcId="{49401716-0141-4B9A-8488-5364B45FC637}" destId="{1681E044-7AD8-490A-920F-54B2ED925CF6}" srcOrd="0" destOrd="6" presId="urn:microsoft.com/office/officeart/2005/8/layout/list1"/>
    <dgm:cxn modelId="{862F4B18-6526-450F-B747-F2192CC3ABD5}" type="presOf" srcId="{5E5CA580-D587-46BA-B8D9-EED6A45DEBF1}" destId="{1681E044-7AD8-490A-920F-54B2ED925CF6}" srcOrd="0" destOrd="11" presId="urn:microsoft.com/office/officeart/2005/8/layout/list1"/>
    <dgm:cxn modelId="{FC500FCF-1E91-4BFC-ADB8-6FA7C99532FF}" type="presOf" srcId="{2D9F17A2-2350-467A-9E93-CF971B7AFC50}" destId="{77D0E477-4D56-449F-B490-CA31946B0698}" srcOrd="0" destOrd="0" presId="urn:microsoft.com/office/officeart/2005/8/layout/list1"/>
    <dgm:cxn modelId="{CCDCD987-1214-4582-BCAA-66E3F35B9094}" type="presOf" srcId="{8FFB47FD-4CA0-4259-A8DA-F3D4CCC22849}" destId="{2B93AD9D-FCAC-4EFC-8AFA-D01F9AF1FF0E}" srcOrd="0" destOrd="0" presId="urn:microsoft.com/office/officeart/2005/8/layout/list1"/>
    <dgm:cxn modelId="{043A9C09-961F-451B-B0F6-048225694B29}" type="presOf" srcId="{1900DDDE-1B77-49E9-9750-FAC72DF7D4BB}" destId="{1681E044-7AD8-490A-920F-54B2ED925CF6}" srcOrd="0" destOrd="2" presId="urn:microsoft.com/office/officeart/2005/8/layout/list1"/>
    <dgm:cxn modelId="{D801789E-23CD-4567-8313-B351D15FE75D}" type="presOf" srcId="{6165DCDF-B117-4F3F-8D5E-DDD2D5103DC0}" destId="{1681E044-7AD8-490A-920F-54B2ED925CF6}" srcOrd="0" destOrd="12" presId="urn:microsoft.com/office/officeart/2005/8/layout/list1"/>
    <dgm:cxn modelId="{8F0B9D4A-08DE-4BD4-A8D6-49BD61DB766B}" type="presOf" srcId="{35D3A155-F98B-4930-ABE8-6C11C7C655B2}" destId="{1681E044-7AD8-490A-920F-54B2ED925CF6}" srcOrd="0" destOrd="9" presId="urn:microsoft.com/office/officeart/2005/8/layout/list1"/>
    <dgm:cxn modelId="{B0ADBC25-170B-4E0B-B693-58E600FC9C57}" srcId="{8FFB47FD-4CA0-4259-A8DA-F3D4CCC22849}" destId="{41537FAE-1317-4322-9531-246C42E5F81B}" srcOrd="7" destOrd="0" parTransId="{973EBE79-1ADB-4118-8C61-C9BE86A8AA2B}" sibTransId="{C7A0AEEB-9D5E-4FDD-BB9C-5C1D759B3F26}"/>
    <dgm:cxn modelId="{71B7CF95-48E4-4247-844F-600442162C0C}" srcId="{8FFB47FD-4CA0-4259-A8DA-F3D4CCC22849}" destId="{95297E06-18FC-48A4-81BD-19753EA63E2B}" srcOrd="5" destOrd="0" parTransId="{439F2652-2F43-4FB6-B71C-36E19AE38457}" sibTransId="{DAD2EAD5-CDD4-4FAD-9EB5-36BE483F2815}"/>
    <dgm:cxn modelId="{8399EAA6-A6CE-416A-A427-4A4A3503FA1A}" srcId="{8FFB47FD-4CA0-4259-A8DA-F3D4CCC22849}" destId="{1900DDDE-1B77-49E9-9750-FAC72DF7D4BB}" srcOrd="2" destOrd="0" parTransId="{7194352F-1BD9-453C-8DA0-E627BF7DBE91}" sibTransId="{0A0FEBF2-761B-4B39-B33D-B22F09E9365B}"/>
    <dgm:cxn modelId="{3B820275-33AE-449A-923C-E8B61E34D35B}" srcId="{8FFB47FD-4CA0-4259-A8DA-F3D4CCC22849}" destId="{DD043B79-4D19-45BA-A76E-775EAD783D39}" srcOrd="8" destOrd="0" parTransId="{54F74EC7-8919-4714-9F6B-C8F45B75CEE1}" sibTransId="{67AD8ACD-B5AD-4267-86D0-AA7D0858DDBC}"/>
    <dgm:cxn modelId="{049234BB-33CC-4F0F-884E-1B8AEDD53B92}" type="presOf" srcId="{C1C71DF0-0F3D-48BE-944E-795949498D78}" destId="{1681E044-7AD8-490A-920F-54B2ED925CF6}" srcOrd="0" destOrd="10" presId="urn:microsoft.com/office/officeart/2005/8/layout/list1"/>
    <dgm:cxn modelId="{97027F10-3DF1-4250-A3D9-C3215EDCF705}" srcId="{8FFB47FD-4CA0-4259-A8DA-F3D4CCC22849}" destId="{A4D76357-D2A2-4600-8FE4-625D45A28380}" srcOrd="13" destOrd="0" parTransId="{0C56364F-C0E5-483B-B6F9-F694ADF8F798}" sibTransId="{C279FEF8-F199-4FBB-A705-5EF691BACDD8}"/>
    <dgm:cxn modelId="{A1C62CD9-0ACD-460F-802A-18B97107AB20}" srcId="{8FFB47FD-4CA0-4259-A8DA-F3D4CCC22849}" destId="{7396157E-CE9C-4388-81A9-2C201F78363F}" srcOrd="0" destOrd="0" parTransId="{BB0CD0C7-3E9A-43AC-B08E-12F9AE8C23ED}" sibTransId="{BDFEF7F1-3AB1-4665-BA15-258CCA0B535E}"/>
    <dgm:cxn modelId="{2E90B795-68C3-4610-A6CE-C2C8415BCC55}" type="presOf" srcId="{1F6A681B-D877-49F0-A6E0-43AACA33C528}" destId="{1681E044-7AD8-490A-920F-54B2ED925CF6}" srcOrd="0" destOrd="3" presId="urn:microsoft.com/office/officeart/2005/8/layout/list1"/>
    <dgm:cxn modelId="{7E8D9876-6169-4707-908F-F4ED86139DEF}" srcId="{8FFB47FD-4CA0-4259-A8DA-F3D4CCC22849}" destId="{35D3A155-F98B-4930-ABE8-6C11C7C655B2}" srcOrd="9" destOrd="0" parTransId="{B594A055-6B40-44B7-A2F2-DF3299812E13}" sibTransId="{35DB7C8F-68DD-4CBE-A9CB-D1146956C6CD}"/>
    <dgm:cxn modelId="{D20C811F-87A1-411D-9BC9-6D2758E763C8}" type="presOf" srcId="{B9299135-328A-4A69-8A69-7DC2B00C3E93}" destId="{1681E044-7AD8-490A-920F-54B2ED925CF6}" srcOrd="0" destOrd="1" presId="urn:microsoft.com/office/officeart/2005/8/layout/list1"/>
    <dgm:cxn modelId="{044DB522-8D64-467E-8FD2-6ABCCCBC08FB}" type="presOf" srcId="{95297E06-18FC-48A4-81BD-19753EA63E2B}" destId="{1681E044-7AD8-490A-920F-54B2ED925CF6}" srcOrd="0" destOrd="5" presId="urn:microsoft.com/office/officeart/2005/8/layout/list1"/>
    <dgm:cxn modelId="{B17C1096-10FA-4A49-B960-242D17D7C3C7}" type="presOf" srcId="{8D7C260A-C816-4998-B353-C281C58E3C12}" destId="{1681E044-7AD8-490A-920F-54B2ED925CF6}" srcOrd="0" destOrd="14" presId="urn:microsoft.com/office/officeart/2005/8/layout/list1"/>
    <dgm:cxn modelId="{8040CE2D-5506-4CA4-B3AA-6E10F32195FC}" srcId="{8FFB47FD-4CA0-4259-A8DA-F3D4CCC22849}" destId="{6165DCDF-B117-4F3F-8D5E-DDD2D5103DC0}" srcOrd="12" destOrd="0" parTransId="{15C37978-A5ED-417B-AA83-99DCAD7208C2}" sibTransId="{BFD86CA5-BB83-4895-A815-15FC0F54592C}"/>
    <dgm:cxn modelId="{C6FD6C3E-C99E-4829-B0DB-C4AEA36A763D}" srcId="{8FFB47FD-4CA0-4259-A8DA-F3D4CCC22849}" destId="{8D7C260A-C816-4998-B353-C281C58E3C12}" srcOrd="14" destOrd="0" parTransId="{89E63A4B-9E13-4C5F-AAB2-F26F0AB2EB5D}" sibTransId="{253D9F53-6759-4724-AD94-0D8D4113A41E}"/>
    <dgm:cxn modelId="{63592607-B9B8-48B9-A7FD-F0A4A63205B1}" srcId="{8FFB47FD-4CA0-4259-A8DA-F3D4CCC22849}" destId="{B9299135-328A-4A69-8A69-7DC2B00C3E93}" srcOrd="1" destOrd="0" parTransId="{6357A86D-CD49-43B3-ACC7-FC9575DC499E}" sibTransId="{5A2E7804-6DEA-4D7D-AB4B-D9944BC89DA2}"/>
    <dgm:cxn modelId="{FC553F13-7B10-4D9B-8916-F5F6846A3877}" type="presOf" srcId="{8FFB47FD-4CA0-4259-A8DA-F3D4CCC22849}" destId="{435F7B32-4ED8-47AC-9E94-14ACE4A0E4AB}" srcOrd="1" destOrd="0" presId="urn:microsoft.com/office/officeart/2005/8/layout/list1"/>
    <dgm:cxn modelId="{38440AE5-9521-4509-97F1-610359E052C8}" type="presOf" srcId="{7396157E-CE9C-4388-81A9-2C201F78363F}" destId="{1681E044-7AD8-490A-920F-54B2ED925CF6}" srcOrd="0" destOrd="0" presId="urn:microsoft.com/office/officeart/2005/8/layout/list1"/>
    <dgm:cxn modelId="{71306F1C-C47A-4A33-AAB9-E30E25DF1F62}" srcId="{8FFB47FD-4CA0-4259-A8DA-F3D4CCC22849}" destId="{49401716-0141-4B9A-8488-5364B45FC637}" srcOrd="6" destOrd="0" parTransId="{4519AF85-7538-453D-A690-D99D0680BDA1}" sibTransId="{8BCBD01E-A7B8-4C82-891C-C52C2E3E076E}"/>
    <dgm:cxn modelId="{015E50F8-D2C1-48E2-9E6B-F34AF6C9D93F}" type="presParOf" srcId="{77D0E477-4D56-449F-B490-CA31946B0698}" destId="{71411D75-FD5F-4AA0-842A-24991823094E}" srcOrd="0" destOrd="0" presId="urn:microsoft.com/office/officeart/2005/8/layout/list1"/>
    <dgm:cxn modelId="{416EC0B9-B03A-4FDC-BFED-951E9477260D}" type="presParOf" srcId="{71411D75-FD5F-4AA0-842A-24991823094E}" destId="{2B93AD9D-FCAC-4EFC-8AFA-D01F9AF1FF0E}" srcOrd="0" destOrd="0" presId="urn:microsoft.com/office/officeart/2005/8/layout/list1"/>
    <dgm:cxn modelId="{0187E0DA-97F2-4527-8BEE-26FD52CC704F}" type="presParOf" srcId="{71411D75-FD5F-4AA0-842A-24991823094E}" destId="{435F7B32-4ED8-47AC-9E94-14ACE4A0E4AB}" srcOrd="1" destOrd="0" presId="urn:microsoft.com/office/officeart/2005/8/layout/list1"/>
    <dgm:cxn modelId="{0042C3B8-3688-43F5-82CE-A25CECBCE782}" type="presParOf" srcId="{77D0E477-4D56-449F-B490-CA31946B0698}" destId="{F3D7DB74-54F9-45DE-9F52-EB0772959452}" srcOrd="1" destOrd="0" presId="urn:microsoft.com/office/officeart/2005/8/layout/list1"/>
    <dgm:cxn modelId="{E5471D83-12F7-4B07-B588-A84A76713348}" type="presParOf" srcId="{77D0E477-4D56-449F-B490-CA31946B0698}" destId="{1681E044-7AD8-490A-920F-54B2ED925CF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1E044-7AD8-490A-920F-54B2ED925CF6}">
      <dsp:nvSpPr>
        <dsp:cNvPr id="0" name=""/>
        <dsp:cNvSpPr/>
      </dsp:nvSpPr>
      <dsp:spPr>
        <a:xfrm>
          <a:off x="0" y="184429"/>
          <a:ext cx="7835443" cy="4516945"/>
        </a:xfrm>
        <a:prstGeom prst="rect">
          <a:avLst/>
        </a:prstGeom>
        <a:solidFill>
          <a:schemeClr val="bg1">
            <a:lumMod val="85000"/>
          </a:schemeClr>
        </a:solidFill>
        <a:ln w="3175" cap="rnd" cmpd="dbl" algn="ctr">
          <a:noFill/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8117" tIns="1332992" rIns="608117" bIns="312928" numCol="1" spcCol="1270" anchor="ctr" anchorCtr="0">
          <a:noAutofit/>
        </a:bodyPr>
        <a:lstStyle/>
        <a:p>
          <a:pPr marL="0" lvl="1" indent="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altLang="es-CO" sz="4400" kern="1200" dirty="0">
              <a:latin typeface="+mn-lt"/>
              <a:cs typeface="Arial" panose="020B0604020202020204" pitchFamily="34" charset="0"/>
            </a:rPr>
            <a:t>Elaborar el Presupuesto institucional, realizar la ejecución y el seguimiento basado en lo aprobado, para el adecuado manejo de los recursos Financieros</a:t>
          </a:r>
          <a:endParaRPr lang="es-ES" sz="4400" kern="1200" dirty="0">
            <a:latin typeface="+mn-lt"/>
          </a:endParaRPr>
        </a:p>
      </dsp:txBody>
      <dsp:txXfrm>
        <a:off x="0" y="184429"/>
        <a:ext cx="7835443" cy="4516945"/>
      </dsp:txXfrm>
    </dsp:sp>
    <dsp:sp modelId="{435F7B32-4ED8-47AC-9E94-14ACE4A0E4AB}">
      <dsp:nvSpPr>
        <dsp:cNvPr id="0" name=""/>
        <dsp:cNvSpPr/>
      </dsp:nvSpPr>
      <dsp:spPr>
        <a:xfrm>
          <a:off x="339987" y="0"/>
          <a:ext cx="5484810" cy="106918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313" tIns="0" rIns="207313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5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haroni" panose="02010803020104030203" pitchFamily="2" charset="-79"/>
            </a:rPr>
            <a:t>PROPÓSITO</a:t>
          </a:r>
          <a:endParaRPr lang="es-ES" sz="5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392180" y="52193"/>
        <a:ext cx="5380424" cy="964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A679B-3A05-43D7-BE34-20E04023A994}">
      <dsp:nvSpPr>
        <dsp:cNvPr id="0" name=""/>
        <dsp:cNvSpPr/>
      </dsp:nvSpPr>
      <dsp:spPr>
        <a:xfrm rot="10800000">
          <a:off x="2007937" y="1476"/>
          <a:ext cx="6656990" cy="1324706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159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Elaboración Presupuesto Ordinario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PRE-PR-001-UDES</a:t>
          </a:r>
          <a:endParaRPr lang="es-E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339113" y="1476"/>
        <a:ext cx="6325814" cy="1324706"/>
      </dsp:txXfrm>
    </dsp:sp>
    <dsp:sp modelId="{69CF51A0-8276-4449-9A32-30BE19EE41F4}">
      <dsp:nvSpPr>
        <dsp:cNvPr id="0" name=""/>
        <dsp:cNvSpPr/>
      </dsp:nvSpPr>
      <dsp:spPr>
        <a:xfrm>
          <a:off x="1345584" y="1476"/>
          <a:ext cx="1324706" cy="1324706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A5253F5-D0F6-4F18-85E3-2B2CC0BE4B2D}">
      <dsp:nvSpPr>
        <dsp:cNvPr id="0" name=""/>
        <dsp:cNvSpPr/>
      </dsp:nvSpPr>
      <dsp:spPr>
        <a:xfrm rot="10800000">
          <a:off x="2007937" y="1474467"/>
          <a:ext cx="6656990" cy="1324706"/>
        </a:xfrm>
        <a:prstGeom prst="homePlate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159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Autorización de Ejecución Presupuestal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PRE-PR-002-UDES</a:t>
          </a:r>
          <a:endParaRPr lang="es-ES" sz="2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339113" y="1474467"/>
        <a:ext cx="6325814" cy="1324706"/>
      </dsp:txXfrm>
    </dsp:sp>
    <dsp:sp modelId="{42D69326-F340-4854-AAB1-D14617CD9EC2}">
      <dsp:nvSpPr>
        <dsp:cNvPr id="0" name=""/>
        <dsp:cNvSpPr/>
      </dsp:nvSpPr>
      <dsp:spPr>
        <a:xfrm>
          <a:off x="1244085" y="1500551"/>
          <a:ext cx="1324706" cy="1324706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3694485"/>
                <a:satOff val="-6499"/>
                <a:lumOff val="-8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50000"/>
                <a:hueOff val="-3694485"/>
                <a:satOff val="-6499"/>
                <a:lumOff val="-8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50000"/>
                <a:hueOff val="-3694485"/>
                <a:satOff val="-6499"/>
                <a:lumOff val="-8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967C160-87E6-4663-9CF5-CFDE0661959E}">
      <dsp:nvSpPr>
        <dsp:cNvPr id="0" name=""/>
        <dsp:cNvSpPr/>
      </dsp:nvSpPr>
      <dsp:spPr>
        <a:xfrm rot="10800000">
          <a:off x="2007937" y="2973462"/>
          <a:ext cx="6656990" cy="1324706"/>
        </a:xfrm>
        <a:prstGeom prst="homePlat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159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Modificación Presupuestal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PRE-PR-003-UDES</a:t>
          </a:r>
          <a:endParaRPr lang="es-ES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339113" y="2973462"/>
        <a:ext cx="6325814" cy="1324706"/>
      </dsp:txXfrm>
    </dsp:sp>
    <dsp:sp modelId="{D16D3547-A9E2-4FF9-8293-941FEF847903}">
      <dsp:nvSpPr>
        <dsp:cNvPr id="0" name=""/>
        <dsp:cNvSpPr/>
      </dsp:nvSpPr>
      <dsp:spPr>
        <a:xfrm>
          <a:off x="1358592" y="3038638"/>
          <a:ext cx="1324706" cy="1324706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7388970"/>
                <a:satOff val="-12997"/>
                <a:lumOff val="-16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50000"/>
                <a:hueOff val="-7388970"/>
                <a:satOff val="-12997"/>
                <a:lumOff val="-16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50000"/>
                <a:hueOff val="-7388970"/>
                <a:satOff val="-12997"/>
                <a:lumOff val="-16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8F9F7-815B-45CD-8782-DE8315665667}">
      <dsp:nvSpPr>
        <dsp:cNvPr id="0" name=""/>
        <dsp:cNvSpPr/>
      </dsp:nvSpPr>
      <dsp:spPr>
        <a:xfrm>
          <a:off x="72270" y="0"/>
          <a:ext cx="4230528" cy="551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b="0" kern="1200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Para consideración de aprobación de Ejecución, Toda solicitud presupuestal debe realizarse mediante Formato </a:t>
          </a:r>
          <a:r>
            <a:rPr lang="es-CO" sz="2600" b="1" u="none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Vigente</a:t>
          </a:r>
          <a:r>
            <a:rPr lang="es-CO" sz="2600" b="0" kern="1200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, de: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>
              <a:latin typeface="+mn-lt"/>
              <a:cs typeface="Arial" panose="020B0604020202020204" pitchFamily="34" charset="0"/>
            </a:rPr>
            <a:t> </a:t>
          </a:r>
          <a:r>
            <a:rPr lang="es-CO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REQUISICIÓN </a:t>
          </a:r>
          <a:r>
            <a:rPr lang="es-CO" sz="1800" b="1" i="0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PRE-FT-004-UDES</a:t>
          </a:r>
          <a:r>
            <a:rPr lang="es-CO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 </a:t>
          </a:r>
          <a:endParaRPr lang="es-ES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72270" y="2205010"/>
        <a:ext cx="4230528" cy="2205010"/>
      </dsp:txXfrm>
    </dsp:sp>
    <dsp:sp modelId="{C0408E3E-6321-4252-8797-1109F27A07E3}">
      <dsp:nvSpPr>
        <dsp:cNvPr id="0" name=""/>
        <dsp:cNvSpPr/>
      </dsp:nvSpPr>
      <dsp:spPr>
        <a:xfrm>
          <a:off x="1266472" y="181878"/>
          <a:ext cx="1835670" cy="1835670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E8F3F9-9ECA-4CD2-973C-ED82109882EB}">
      <dsp:nvSpPr>
        <dsp:cNvPr id="0" name=""/>
        <dsp:cNvSpPr/>
      </dsp:nvSpPr>
      <dsp:spPr>
        <a:xfrm>
          <a:off x="4361137" y="0"/>
          <a:ext cx="4230528" cy="551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b" anchorCtr="1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Tener en cuenta los requisitos y demás lineamientos establecidos para un adecuado proceso presupuestal, incluidos en la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GUÍA DE REQUISITOS DE DOCUMENTOS PARA APROBACIÓN PRESUPUESTAL Y PAGOS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rPr>
            <a:t>VAF-GU-001-UDES</a:t>
          </a:r>
          <a:endParaRPr lang="es-CO" sz="2000" b="1" kern="1200" dirty="0">
            <a:solidFill>
              <a:schemeClr val="accent4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4361137" y="2205010"/>
        <a:ext cx="4230528" cy="2205010"/>
      </dsp:txXfrm>
    </dsp:sp>
    <dsp:sp modelId="{D3994225-6123-41D6-848C-8FE4B0DF9688}">
      <dsp:nvSpPr>
        <dsp:cNvPr id="0" name=""/>
        <dsp:cNvSpPr/>
      </dsp:nvSpPr>
      <dsp:spPr>
        <a:xfrm>
          <a:off x="5558566" y="75115"/>
          <a:ext cx="1835670" cy="1835670"/>
        </a:xfrm>
        <a:prstGeom prst="ellipse">
          <a:avLst/>
        </a:prstGeom>
        <a:solidFill>
          <a:schemeClr val="accent5">
            <a:tint val="50000"/>
            <a:hueOff val="-7388970"/>
            <a:satOff val="-12997"/>
            <a:lumOff val="-167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CDC24-25E0-416A-919D-15BC4A96CBFF}">
      <dsp:nvSpPr>
        <dsp:cNvPr id="0" name=""/>
        <dsp:cNvSpPr/>
      </dsp:nvSpPr>
      <dsp:spPr>
        <a:xfrm flipH="1" flipV="1">
          <a:off x="4266721" y="5339948"/>
          <a:ext cx="83110" cy="45718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3FDD5-4225-49F6-9A32-705FDDD5F969}">
      <dsp:nvSpPr>
        <dsp:cNvPr id="0" name=""/>
        <dsp:cNvSpPr/>
      </dsp:nvSpPr>
      <dsp:spPr>
        <a:xfrm rot="10800000">
          <a:off x="1848519" y="752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none" kern="1200" dirty="0">
              <a:solidFill>
                <a:schemeClr val="tx1"/>
              </a:solidFill>
              <a:effectLst/>
            </a:rPr>
            <a:t>Pasar la requisición con </a:t>
          </a:r>
          <a:r>
            <a:rPr lang="es-CO" sz="1600" b="1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 días </a:t>
          </a:r>
          <a:r>
            <a:rPr lang="es-CO" sz="1600" b="1" u="none" kern="1200" dirty="0">
              <a:solidFill>
                <a:schemeClr val="tx1"/>
              </a:solidFill>
              <a:effectLst/>
            </a:rPr>
            <a:t>de anticipación a la fecha en la que se requiere el servicio y/o producto. </a:t>
          </a:r>
          <a:endParaRPr lang="es-ES" sz="1600" b="1" u="none" kern="1200" dirty="0">
            <a:effectLst/>
          </a:endParaRPr>
        </a:p>
      </dsp:txBody>
      <dsp:txXfrm rot="10800000">
        <a:off x="2048723" y="752"/>
        <a:ext cx="6343852" cy="800817"/>
      </dsp:txXfrm>
    </dsp:sp>
    <dsp:sp modelId="{D8E649FA-2317-49A0-8309-ED341956E32E}">
      <dsp:nvSpPr>
        <dsp:cNvPr id="0" name=""/>
        <dsp:cNvSpPr/>
      </dsp:nvSpPr>
      <dsp:spPr>
        <a:xfrm>
          <a:off x="1448110" y="752"/>
          <a:ext cx="800817" cy="80081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4C66B-DCA1-42C1-B1C6-5030293B7E62}">
      <dsp:nvSpPr>
        <dsp:cNvPr id="0" name=""/>
        <dsp:cNvSpPr/>
      </dsp:nvSpPr>
      <dsp:spPr>
        <a:xfrm rot="10800000">
          <a:off x="1848519" y="1040619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none" kern="1200" dirty="0">
              <a:solidFill>
                <a:schemeClr val="tx1"/>
              </a:solidFill>
              <a:effectLst/>
            </a:rPr>
            <a:t>Para hechos cumplidos (facturas, Documentos equivalentes etc.) se debe anexar todos los soportes requeridos y visto bueno del responsable del centro de costo.</a:t>
          </a:r>
          <a:endParaRPr lang="es-ES" sz="1600" b="1" u="none" kern="1200" dirty="0">
            <a:effectLst/>
          </a:endParaRPr>
        </a:p>
      </dsp:txBody>
      <dsp:txXfrm rot="10800000">
        <a:off x="2048723" y="1040619"/>
        <a:ext cx="6343852" cy="800817"/>
      </dsp:txXfrm>
    </dsp:sp>
    <dsp:sp modelId="{04355F26-D748-415B-8273-4CE24FDFA5E0}">
      <dsp:nvSpPr>
        <dsp:cNvPr id="0" name=""/>
        <dsp:cNvSpPr/>
      </dsp:nvSpPr>
      <dsp:spPr>
        <a:xfrm>
          <a:off x="1448110" y="1040619"/>
          <a:ext cx="800817" cy="80081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242F9B-FAF8-4EFE-895C-B030056FD598}">
      <dsp:nvSpPr>
        <dsp:cNvPr id="0" name=""/>
        <dsp:cNvSpPr/>
      </dsp:nvSpPr>
      <dsp:spPr>
        <a:xfrm rot="10800000">
          <a:off x="1848519" y="2080486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none" kern="1200" dirty="0">
              <a:solidFill>
                <a:schemeClr val="tx1"/>
              </a:solidFill>
              <a:effectLst/>
            </a:rPr>
            <a:t>Toda requisición, sin excepción por concepto de gastos de viaje debe tener adjunto documento equivalente a la factura e invitación</a:t>
          </a:r>
          <a:endParaRPr lang="es-ES" sz="1600" b="1" u="none" kern="1200" dirty="0">
            <a:effectLst/>
          </a:endParaRPr>
        </a:p>
      </dsp:txBody>
      <dsp:txXfrm rot="10800000">
        <a:off x="2048723" y="2080486"/>
        <a:ext cx="6343852" cy="800817"/>
      </dsp:txXfrm>
    </dsp:sp>
    <dsp:sp modelId="{04C9DA42-2F61-486B-B406-3EA7F792CB34}">
      <dsp:nvSpPr>
        <dsp:cNvPr id="0" name=""/>
        <dsp:cNvSpPr/>
      </dsp:nvSpPr>
      <dsp:spPr>
        <a:xfrm>
          <a:off x="1448110" y="2080486"/>
          <a:ext cx="800817" cy="80081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F018D-B431-4703-AA15-9549B608372D}">
      <dsp:nvSpPr>
        <dsp:cNvPr id="0" name=""/>
        <dsp:cNvSpPr/>
      </dsp:nvSpPr>
      <dsp:spPr>
        <a:xfrm rot="10800000">
          <a:off x="1848519" y="3120353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none" kern="1200" dirty="0">
              <a:solidFill>
                <a:schemeClr val="tx1"/>
              </a:solidFill>
              <a:effectLst/>
            </a:rPr>
            <a:t>Si el jefe de centro de costo/ Superior inmediato </a:t>
          </a:r>
          <a:r>
            <a:rPr lang="es-CO" sz="1600" b="1" u="none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</a:t>
          </a:r>
          <a:r>
            <a:rPr lang="es-CO" sz="1600" b="1" u="none" kern="1200" dirty="0">
              <a:solidFill>
                <a:schemeClr val="tx1"/>
              </a:solidFill>
              <a:effectLst/>
            </a:rPr>
            <a:t> se encuentra en la institución debe dejar un encargado para firma de requisiciones  por medio de correo electrónico el cual se debe adjuntar al formato.</a:t>
          </a:r>
          <a:endParaRPr lang="es-ES" sz="1600" b="1" u="none" kern="1200" dirty="0">
            <a:effectLst/>
          </a:endParaRPr>
        </a:p>
      </dsp:txBody>
      <dsp:txXfrm rot="10800000">
        <a:off x="2048723" y="3120353"/>
        <a:ext cx="6343852" cy="800817"/>
      </dsp:txXfrm>
    </dsp:sp>
    <dsp:sp modelId="{D95F1E1B-3EC9-44CD-A568-E30064EED0F0}">
      <dsp:nvSpPr>
        <dsp:cNvPr id="0" name=""/>
        <dsp:cNvSpPr/>
      </dsp:nvSpPr>
      <dsp:spPr>
        <a:xfrm>
          <a:off x="1448110" y="3120353"/>
          <a:ext cx="800817" cy="80081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A378F-E9AD-45A5-89E1-EB1355FC2DC6}">
      <dsp:nvSpPr>
        <dsp:cNvPr id="0" name=""/>
        <dsp:cNvSpPr/>
      </dsp:nvSpPr>
      <dsp:spPr>
        <a:xfrm rot="10800000">
          <a:off x="1848519" y="4160220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none" kern="1200" dirty="0">
              <a:solidFill>
                <a:schemeClr val="tx1"/>
              </a:solidFill>
              <a:effectLst/>
            </a:rPr>
            <a:t>Para solicitud de compra de pasajes internacionales y/o gastos de viaje, el plazo debe ser mínimo con  un mes </a:t>
          </a:r>
          <a:r>
            <a:rPr lang="es-CO" sz="1600" b="1" u="none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(30 días) </a:t>
          </a:r>
          <a:r>
            <a:rPr lang="es-CO" sz="1600" b="1" u="none" kern="1200" dirty="0">
              <a:solidFill>
                <a:schemeClr val="tx1"/>
              </a:solidFill>
              <a:effectLst/>
            </a:rPr>
            <a:t>de antelación.</a:t>
          </a:r>
          <a:endParaRPr lang="es-ES" sz="1600" b="1" u="none" kern="1200" dirty="0">
            <a:effectLst/>
          </a:endParaRPr>
        </a:p>
      </dsp:txBody>
      <dsp:txXfrm rot="10800000">
        <a:off x="2048723" y="4160220"/>
        <a:ext cx="6343852" cy="800817"/>
      </dsp:txXfrm>
    </dsp:sp>
    <dsp:sp modelId="{E667D477-485F-4599-AF97-19CEE4C51438}">
      <dsp:nvSpPr>
        <dsp:cNvPr id="0" name=""/>
        <dsp:cNvSpPr/>
      </dsp:nvSpPr>
      <dsp:spPr>
        <a:xfrm>
          <a:off x="1448110" y="4160220"/>
          <a:ext cx="800817" cy="80081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4DDBA-5B3A-43F0-A397-97D9938B2D52}">
      <dsp:nvSpPr>
        <dsp:cNvPr id="0" name=""/>
        <dsp:cNvSpPr/>
      </dsp:nvSpPr>
      <dsp:spPr>
        <a:xfrm rot="10800000">
          <a:off x="1848519" y="5200088"/>
          <a:ext cx="6544056" cy="800817"/>
        </a:xfrm>
        <a:prstGeom prst="homePlat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313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u="sng" kern="1200" dirty="0">
              <a:solidFill>
                <a:schemeClr val="tx1"/>
              </a:solidFill>
              <a:effectLst/>
            </a:rPr>
            <a:t>Si la requisición es urgente</a:t>
          </a:r>
          <a:r>
            <a:rPr lang="es-CO" sz="1600" b="1" u="none" kern="1200" dirty="0">
              <a:solidFill>
                <a:schemeClr val="tx1"/>
              </a:solidFill>
              <a:effectLst/>
            </a:rPr>
            <a:t>, debe colocar la fecha en que requiere el servicio y/o suministro con su respectiva justificación, es decir , correo, invitación etc.</a:t>
          </a:r>
          <a:endParaRPr lang="es-ES" sz="1600" b="1" u="none" kern="1200" dirty="0">
            <a:effectLst/>
          </a:endParaRPr>
        </a:p>
      </dsp:txBody>
      <dsp:txXfrm rot="10800000">
        <a:off x="2048723" y="5200088"/>
        <a:ext cx="6343852" cy="800817"/>
      </dsp:txXfrm>
    </dsp:sp>
    <dsp:sp modelId="{BF06E139-868B-4DC5-91AD-B446BD68DA57}">
      <dsp:nvSpPr>
        <dsp:cNvPr id="0" name=""/>
        <dsp:cNvSpPr/>
      </dsp:nvSpPr>
      <dsp:spPr>
        <a:xfrm>
          <a:off x="1448110" y="5200088"/>
          <a:ext cx="800817" cy="800817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1E044-7AD8-490A-920F-54B2ED925CF6}">
      <dsp:nvSpPr>
        <dsp:cNvPr id="0" name=""/>
        <dsp:cNvSpPr/>
      </dsp:nvSpPr>
      <dsp:spPr>
        <a:xfrm>
          <a:off x="66679" y="239167"/>
          <a:ext cx="5122675" cy="4615670"/>
        </a:xfrm>
        <a:prstGeom prst="rect">
          <a:avLst/>
        </a:prstGeom>
        <a:solidFill>
          <a:schemeClr val="bg1">
            <a:lumMod val="85000"/>
          </a:schemeClr>
        </a:solidFill>
        <a:ln w="3175" cap="rnd" cmpd="dbl" algn="ctr">
          <a:noFill/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5009" tIns="583184" rIns="485009" bIns="128016" numCol="1" spcCol="1270" anchor="ctr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CAMPUS BUCARAMANGA: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Nombre: Leonardo Figueroa Torres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Cargo: Jefe de Presupuesto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Correo: </a:t>
          </a:r>
          <a:r>
            <a:rPr lang="es-CO" sz="1600" b="0" i="0" kern="1200" dirty="0">
              <a:hlinkClick xmlns:r="http://schemas.openxmlformats.org/officeDocument/2006/relationships" r:id="rId1"/>
            </a:rPr>
            <a:t>lfigueroa@udes.edu.co</a:t>
          </a:r>
          <a:endParaRPr lang="es-CO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Teléfono</a:t>
          </a:r>
          <a:r>
            <a:rPr lang="es-CO" sz="1600" b="0" i="0" kern="1200" dirty="0" smtClean="0"/>
            <a:t>:(607) </a:t>
          </a:r>
          <a:r>
            <a:rPr lang="es-CO" sz="1600" b="0" i="0" kern="1200" dirty="0"/>
            <a:t>6516500 </a:t>
          </a:r>
          <a:r>
            <a:rPr lang="es-CO" sz="1600" b="1" i="0" kern="1200" dirty="0"/>
            <a:t>Ext. 1821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endParaRPr lang="es-CO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Nombre: María Esperanza Daza Ordoñez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/>
            <a:t>Cargo: Auxiliar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Correo: </a:t>
          </a:r>
          <a:r>
            <a:rPr lang="es-CO" sz="1600" b="0" i="0" kern="1200" dirty="0">
              <a:hlinkClick xmlns:r="http://schemas.openxmlformats.org/officeDocument/2006/relationships" r:id="rId2"/>
            </a:rPr>
            <a:t>auxpresupuesto@udes.edu.co</a:t>
          </a:r>
          <a:endParaRPr lang="es-CO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Teléfono:(607)  6516500 </a:t>
          </a:r>
          <a:r>
            <a:rPr lang="es-CO" sz="1600" b="1" i="0" kern="1200" dirty="0"/>
            <a:t>Ext. 1822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CO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Nombre: Nelly Amado Clavijo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Cargo: Profesional de Apoyo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Correo: </a:t>
          </a:r>
          <a:r>
            <a:rPr lang="es-CO" sz="1600" b="0" i="0" kern="1200" dirty="0">
              <a:hlinkClick xmlns:r="http://schemas.openxmlformats.org/officeDocument/2006/relationships" r:id="rId3"/>
            </a:rPr>
            <a:t>presupuesto@udes.edu.co</a:t>
          </a:r>
          <a:endParaRPr lang="es-CO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600" b="0" i="0" kern="1200" dirty="0"/>
            <a:t>Teléfono: (607)  6516500 </a:t>
          </a:r>
          <a:r>
            <a:rPr lang="es-CO" sz="1600" b="1" i="0" kern="1200" dirty="0"/>
            <a:t>Ext. 1823</a:t>
          </a:r>
          <a:endParaRPr lang="es-CO" sz="1400" b="1" i="0" kern="1200" dirty="0"/>
        </a:p>
      </dsp:txBody>
      <dsp:txXfrm>
        <a:off x="66679" y="239167"/>
        <a:ext cx="5122675" cy="4615670"/>
      </dsp:txXfrm>
    </dsp:sp>
    <dsp:sp modelId="{435F7B32-4ED8-47AC-9E94-14ACE4A0E4AB}">
      <dsp:nvSpPr>
        <dsp:cNvPr id="0" name=""/>
        <dsp:cNvSpPr/>
      </dsp:nvSpPr>
      <dsp:spPr>
        <a:xfrm>
          <a:off x="271160" y="67658"/>
          <a:ext cx="4374456" cy="51556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44" tIns="0" rIns="165344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haroni" panose="02010803020104030203" pitchFamily="2" charset="-79"/>
            </a:rPr>
            <a:t>CONTÁCTENOS</a:t>
          </a:r>
          <a:endParaRPr lang="es-E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296328" y="92826"/>
        <a:ext cx="4324120" cy="465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05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3E77C-84D8-4C07-9409-AB6E63ADA370}" type="datetimeFigureOut">
              <a:rPr lang="es-CO" smtClean="0"/>
              <a:t>22/02/2022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49B6-7DA0-40FD-AF6F-F3F8323197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4069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3E77C-84D8-4C07-9409-AB6E63ADA370}" type="datetimeFigureOut">
              <a:rPr lang="es-CO" smtClean="0"/>
              <a:t>22/02/2022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449B6-7DA0-40FD-AF6F-F3F8323197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601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1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9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9163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7618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2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0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9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E77C-84D8-4C07-9409-AB6E63ADA370}" type="datetimeFigureOut">
              <a:rPr lang="es-CO" smtClean="0"/>
              <a:t>22/02/2022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49B6-7DA0-40FD-AF6F-F3F8323197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881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11.gif"/><Relationship Id="rId2" Type="http://schemas.openxmlformats.org/officeDocument/2006/relationships/hyperlink" Target="https://sgc-vaf.udes.edu.co/component/phocadownload/category/61-procedimientos-presupuesto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0.jpeg"/><Relationship Id="rId5" Type="http://schemas.openxmlformats.org/officeDocument/2006/relationships/diagramData" Target="../diagrams/data2.xml"/><Relationship Id="rId10" Type="http://schemas.openxmlformats.org/officeDocument/2006/relationships/image" Target="../media/image9.jpeg"/><Relationship Id="rId4" Type="http://schemas.openxmlformats.org/officeDocument/2006/relationships/image" Target="../media/image8.gif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hyperlink" Target="https://sgc-vaf.udes.edu.co/component/phocadownload/category/44-guias-sgc-vaf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12" Type="http://schemas.openxmlformats.org/officeDocument/2006/relationships/image" Target="../media/image8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3.xml"/><Relationship Id="rId10" Type="http://schemas.openxmlformats.org/officeDocument/2006/relationships/hyperlink" Target="https://sgc-vaf.udes.edu.co/component/phocadownload/category/86-formatos-presupuesto" TargetMode="Externa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diagramLayout" Target="../diagrams/layout5.xml"/><Relationship Id="rId7" Type="http://schemas.openxmlformats.org/officeDocument/2006/relationships/hyperlink" Target="https://sgc-vaf.udes.edu.co/conocimiento/2-uncategorised/161-preguntas-frecuentes-prespuesto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hyperlink" Target="http://sgc-vaf.udes.edu.co/index.php/documentos" TargetMode="External"/><Relationship Id="rId5" Type="http://schemas.openxmlformats.org/officeDocument/2006/relationships/diagramColors" Target="../diagrams/colors5.xml"/><Relationship Id="rId10" Type="http://schemas.microsoft.com/office/2007/relationships/hdphoto" Target="../media/hdphoto3.wdp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35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70708" y="2338252"/>
            <a:ext cx="7432767" cy="1959428"/>
          </a:xfrm>
        </p:spPr>
        <p:txBody>
          <a:bodyPr>
            <a:noAutofit/>
          </a:bodyPr>
          <a:lstStyle/>
          <a:p>
            <a:pPr algn="ctr"/>
            <a:r>
              <a:rPr lang="es-CO" sz="6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SUBPROCESO PRESUPUESTO</a:t>
            </a:r>
          </a:p>
        </p:txBody>
      </p:sp>
    </p:spTree>
    <p:extLst>
      <p:ext uri="{BB962C8B-B14F-4D97-AF65-F5344CB8AC3E}">
        <p14:creationId xmlns:p14="http://schemas.microsoft.com/office/powerpoint/2010/main" val="218310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3E35561-3D27-4E98-82D0-77429791BC84}"/>
              </a:ext>
            </a:extLst>
          </p:cNvPr>
          <p:cNvGrpSpPr/>
          <p:nvPr/>
        </p:nvGrpSpPr>
        <p:grpSpPr>
          <a:xfrm>
            <a:off x="1367062" y="634366"/>
            <a:ext cx="6409875" cy="5179835"/>
            <a:chOff x="1367062" y="634366"/>
            <a:chExt cx="6409875" cy="5179835"/>
          </a:xfrm>
        </p:grpSpPr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48851" y="5054833"/>
              <a:ext cx="4446296" cy="759368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7062" y="634366"/>
              <a:ext cx="6409875" cy="4276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99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827183690"/>
              </p:ext>
            </p:extLst>
          </p:nvPr>
        </p:nvGraphicFramePr>
        <p:xfrm>
          <a:off x="585226" y="847970"/>
          <a:ext cx="7835443" cy="4733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503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948" y="235273"/>
            <a:ext cx="8412481" cy="910726"/>
          </a:xfrm>
        </p:spPr>
        <p:txBody>
          <a:bodyPr>
            <a:noAutofit/>
          </a:bodyPr>
          <a:lstStyle/>
          <a:p>
            <a:r>
              <a:rPr lang="es-CO" sz="3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PROCEDIMIENTOS SUBPROCESO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387739" y="5883059"/>
            <a:ext cx="2756261" cy="1122419"/>
            <a:chOff x="6525997" y="6168736"/>
            <a:chExt cx="2618003" cy="929007"/>
          </a:xfrm>
        </p:grpSpPr>
        <p:pic>
          <p:nvPicPr>
            <p:cNvPr id="1026" name="Picture 2" descr="Indynet - En internet ...Incomparables!!!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9619" y="6168736"/>
              <a:ext cx="2254381" cy="731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997" y="6382488"/>
              <a:ext cx="902746" cy="715255"/>
            </a:xfrm>
            <a:prstGeom prst="rect">
              <a:avLst/>
            </a:prstGeom>
          </p:spPr>
        </p:pic>
      </p:grpSp>
      <p:grpSp>
        <p:nvGrpSpPr>
          <p:cNvPr id="25" name="Grupo 24"/>
          <p:cNvGrpSpPr/>
          <p:nvPr/>
        </p:nvGrpSpPr>
        <p:grpSpPr>
          <a:xfrm>
            <a:off x="-394068" y="1244242"/>
            <a:ext cx="10010512" cy="4767943"/>
            <a:chOff x="-394068" y="1244242"/>
            <a:chExt cx="10010512" cy="4767943"/>
          </a:xfrm>
        </p:grpSpPr>
        <p:grpSp>
          <p:nvGrpSpPr>
            <p:cNvPr id="18" name="Grupo 17"/>
            <p:cNvGrpSpPr/>
            <p:nvPr/>
          </p:nvGrpSpPr>
          <p:grpSpPr>
            <a:xfrm>
              <a:off x="-394068" y="1244242"/>
              <a:ext cx="10010512" cy="4767943"/>
              <a:chOff x="-394068" y="1244242"/>
              <a:chExt cx="10010512" cy="4767943"/>
            </a:xfrm>
          </p:grpSpPr>
          <p:graphicFrame>
            <p:nvGraphicFramePr>
              <p:cNvPr id="4" name="Diagrama 3"/>
              <p:cNvGraphicFramePr/>
              <p:nvPr>
                <p:extLst>
                  <p:ext uri="{D42A27DB-BD31-4B8C-83A1-F6EECF244321}">
                    <p14:modId xmlns:p14="http://schemas.microsoft.com/office/powerpoint/2010/main" val="4090298566"/>
                  </p:ext>
                </p:extLst>
              </p:nvPr>
            </p:nvGraphicFramePr>
            <p:xfrm>
              <a:off x="-394068" y="1244242"/>
              <a:ext cx="10010512" cy="476794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5" r:lo="rId6" r:qs="rId7" r:cs="rId8"/>
              </a:graphicData>
            </a:graphic>
          </p:graphicFrame>
          <p:sp>
            <p:nvSpPr>
              <p:cNvPr id="17" name="Elipse 16"/>
              <p:cNvSpPr/>
              <p:nvPr/>
            </p:nvSpPr>
            <p:spPr>
              <a:xfrm>
                <a:off x="1123406" y="4402183"/>
                <a:ext cx="1018903" cy="107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0" name="Elipse 19"/>
              <p:cNvSpPr/>
              <p:nvPr/>
            </p:nvSpPr>
            <p:spPr>
              <a:xfrm>
                <a:off x="1001486" y="2857496"/>
                <a:ext cx="1018903" cy="107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1" name="Elipse 20"/>
              <p:cNvSpPr/>
              <p:nvPr/>
            </p:nvSpPr>
            <p:spPr>
              <a:xfrm>
                <a:off x="1097279" y="1365060"/>
                <a:ext cx="1018903" cy="107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911" y="1293223"/>
              <a:ext cx="1320026" cy="109869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506" y="2673424"/>
              <a:ext cx="1402951" cy="1441376"/>
            </a:xfrm>
            <a:prstGeom prst="rect">
              <a:avLst/>
            </a:prstGeom>
          </p:spPr>
        </p:pic>
      </p:grpSp>
      <p:pic>
        <p:nvPicPr>
          <p:cNvPr id="19" name="Imagen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06" y="4416874"/>
            <a:ext cx="1056463" cy="105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67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306594" y="618169"/>
            <a:ext cx="8595360" cy="5512525"/>
            <a:chOff x="274320" y="521355"/>
            <a:chExt cx="8595360" cy="5434152"/>
          </a:xfrm>
        </p:grpSpPr>
        <p:grpSp>
          <p:nvGrpSpPr>
            <p:cNvPr id="13" name="Grupo 12"/>
            <p:cNvGrpSpPr/>
            <p:nvPr/>
          </p:nvGrpSpPr>
          <p:grpSpPr>
            <a:xfrm>
              <a:off x="274320" y="521355"/>
              <a:ext cx="8595360" cy="5434152"/>
              <a:chOff x="274320" y="521355"/>
              <a:chExt cx="8595360" cy="5434152"/>
            </a:xfrm>
          </p:grpSpPr>
          <p:grpSp>
            <p:nvGrpSpPr>
              <p:cNvPr id="11" name="Grupo 10"/>
              <p:cNvGrpSpPr/>
              <p:nvPr/>
            </p:nvGrpSpPr>
            <p:grpSpPr>
              <a:xfrm>
                <a:off x="274320" y="521355"/>
                <a:ext cx="8595360" cy="5434152"/>
                <a:chOff x="274320" y="521355"/>
                <a:chExt cx="8595360" cy="5434152"/>
              </a:xfrm>
            </p:grpSpPr>
            <p:grpSp>
              <p:nvGrpSpPr>
                <p:cNvPr id="9" name="Grupo 8"/>
                <p:cNvGrpSpPr/>
                <p:nvPr/>
              </p:nvGrpSpPr>
              <p:grpSpPr>
                <a:xfrm>
                  <a:off x="274320" y="521355"/>
                  <a:ext cx="8595360" cy="5434152"/>
                  <a:chOff x="274320" y="521355"/>
                  <a:chExt cx="8595360" cy="5434152"/>
                </a:xfrm>
              </p:grpSpPr>
              <p:graphicFrame>
                <p:nvGraphicFramePr>
                  <p:cNvPr id="10" name="Diagrama 9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390917585"/>
                      </p:ext>
                    </p:extLst>
                  </p:nvPr>
                </p:nvGraphicFramePr>
                <p:xfrm>
                  <a:off x="274320" y="521355"/>
                  <a:ext cx="8595360" cy="5434152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2" r:lo="rId3" r:qs="rId4" r:cs="rId5"/>
                  </a:graphicData>
                </a:graphic>
              </p:graphicFrame>
              <p:sp>
                <p:nvSpPr>
                  <p:cNvPr id="7" name="Elipse 6"/>
                  <p:cNvSpPr/>
                  <p:nvPr/>
                </p:nvSpPr>
                <p:spPr>
                  <a:xfrm>
                    <a:off x="6021976" y="766077"/>
                    <a:ext cx="1489167" cy="150222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CO"/>
                  </a:p>
                </p:txBody>
              </p:sp>
            </p:grpSp>
            <p:pic>
              <p:nvPicPr>
                <p:cNvPr id="8" name="Imagen 7"/>
                <p:cNvPicPr/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3640" y="955488"/>
                  <a:ext cx="1005838" cy="1123405"/>
                </a:xfrm>
                <a:prstGeom prst="rect">
                  <a:avLst/>
                </a:prstGeom>
              </p:spPr>
            </p:pic>
          </p:grpSp>
          <p:sp>
            <p:nvSpPr>
              <p:cNvPr id="12" name="Elipse 11"/>
              <p:cNvSpPr/>
              <p:nvPr/>
            </p:nvSpPr>
            <p:spPr>
              <a:xfrm>
                <a:off x="1711233" y="858865"/>
                <a:ext cx="1489167" cy="150222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3" t="17846" r="13368" b="19978"/>
            <a:stretch/>
          </p:blipFill>
          <p:spPr>
            <a:xfrm>
              <a:off x="1861893" y="1155729"/>
              <a:ext cx="1187846" cy="907743"/>
            </a:xfrm>
            <a:prstGeom prst="rect">
              <a:avLst/>
            </a:prstGeom>
          </p:spPr>
        </p:pic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041">
            <a:off x="-4166" y="149207"/>
            <a:ext cx="2572287" cy="1071786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2488090" y="5467004"/>
            <a:ext cx="1726411" cy="599847"/>
            <a:chOff x="6525997" y="6168736"/>
            <a:chExt cx="2618003" cy="929007"/>
          </a:xfrm>
        </p:grpSpPr>
        <p:pic>
          <p:nvPicPr>
            <p:cNvPr id="18" name="Picture 2" descr="Indynet - En internet ...Incomparables!!!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9619" y="6168736"/>
              <a:ext cx="2254381" cy="731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997" y="6382488"/>
              <a:ext cx="902746" cy="715255"/>
            </a:xfrm>
            <a:prstGeom prst="rect">
              <a:avLst/>
            </a:prstGeom>
          </p:spPr>
        </p:pic>
      </p:grpSp>
      <p:grpSp>
        <p:nvGrpSpPr>
          <p:cNvPr id="26" name="Grupo 25"/>
          <p:cNvGrpSpPr/>
          <p:nvPr/>
        </p:nvGrpSpPr>
        <p:grpSpPr>
          <a:xfrm>
            <a:off x="7066695" y="5530847"/>
            <a:ext cx="1726411" cy="599847"/>
            <a:chOff x="6525997" y="6168736"/>
            <a:chExt cx="2618003" cy="929007"/>
          </a:xfrm>
        </p:grpSpPr>
        <p:pic>
          <p:nvPicPr>
            <p:cNvPr id="27" name="Picture 2" descr="Indynet - En internet ...Incomparables!!!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9619" y="6168736"/>
              <a:ext cx="2254381" cy="731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997" y="6382488"/>
              <a:ext cx="902746" cy="7152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7087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08514" y="3801290"/>
            <a:ext cx="5623560" cy="2129247"/>
          </a:xfrm>
        </p:spPr>
        <p:txBody>
          <a:bodyPr>
            <a:normAutofit/>
          </a:bodyPr>
          <a:lstStyle/>
          <a:p>
            <a:pPr algn="just"/>
            <a:endParaRPr lang="es-CO" dirty="0"/>
          </a:p>
          <a:p>
            <a:pPr algn="just"/>
            <a:endParaRPr lang="es-CO" dirty="0"/>
          </a:p>
          <a:p>
            <a:pPr marL="0" indent="0" algn="just">
              <a:buNone/>
            </a:pPr>
            <a:endParaRPr lang="es-CO" dirty="0"/>
          </a:p>
        </p:txBody>
      </p:sp>
      <p:grpSp>
        <p:nvGrpSpPr>
          <p:cNvPr id="2" name="Grupo 1"/>
          <p:cNvGrpSpPr/>
          <p:nvPr/>
        </p:nvGrpSpPr>
        <p:grpSpPr>
          <a:xfrm>
            <a:off x="0" y="116114"/>
            <a:ext cx="10154920" cy="6001658"/>
            <a:chOff x="-174898" y="300445"/>
            <a:chExt cx="10154920" cy="5773784"/>
          </a:xfrm>
        </p:grpSpPr>
        <p:graphicFrame>
          <p:nvGraphicFramePr>
            <p:cNvPr id="7" name="Diagrama 6"/>
            <p:cNvGraphicFramePr/>
            <p:nvPr>
              <p:extLst>
                <p:ext uri="{D42A27DB-BD31-4B8C-83A1-F6EECF244321}">
                  <p14:modId xmlns:p14="http://schemas.microsoft.com/office/powerpoint/2010/main" val="2516868573"/>
                </p:ext>
              </p:extLst>
            </p:nvPr>
          </p:nvGraphicFramePr>
          <p:xfrm>
            <a:off x="139335" y="300445"/>
            <a:ext cx="9840687" cy="57737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26" name="Picture 2" descr="Los doce consejos a tener en cuenta en el momento de servir el Vino. -  CataDelVino.com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92657">
              <a:off x="77186" y="435021"/>
              <a:ext cx="1478761" cy="1563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74898" y="2316305"/>
              <a:ext cx="1982930" cy="33520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1208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062" y="859574"/>
            <a:ext cx="6670195" cy="4789431"/>
          </a:xfrm>
          <a:prstGeom prst="rect">
            <a:avLst/>
          </a:prstGeom>
        </p:spPr>
      </p:pic>
      <p:sp>
        <p:nvSpPr>
          <p:cNvPr id="12" name="Llamada con línea 3 11"/>
          <p:cNvSpPr/>
          <p:nvPr/>
        </p:nvSpPr>
        <p:spPr>
          <a:xfrm>
            <a:off x="328978" y="117991"/>
            <a:ext cx="1941060" cy="748277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100189"/>
              <a:gd name="adj6" fmla="val 379"/>
              <a:gd name="adj7" fmla="val 251499"/>
              <a:gd name="adj8" fmla="val 100946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El consecutivo de la requisición lo lleva cada centro de costos</a:t>
            </a:r>
          </a:p>
        </p:txBody>
      </p:sp>
      <p:sp>
        <p:nvSpPr>
          <p:cNvPr id="13" name="Llamada con línea 3 12"/>
          <p:cNvSpPr/>
          <p:nvPr/>
        </p:nvSpPr>
        <p:spPr>
          <a:xfrm>
            <a:off x="2583144" y="82894"/>
            <a:ext cx="1941060" cy="748277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100189"/>
              <a:gd name="adj6" fmla="val 379"/>
              <a:gd name="adj7" fmla="val 256017"/>
              <a:gd name="adj8" fmla="val 3330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Fecha de Requisición: Corresponde a la fecha de entrega a Presupuesto</a:t>
            </a:r>
          </a:p>
        </p:txBody>
      </p:sp>
      <p:sp>
        <p:nvSpPr>
          <p:cNvPr id="14" name="Llamada con línea 3 13"/>
          <p:cNvSpPr/>
          <p:nvPr/>
        </p:nvSpPr>
        <p:spPr>
          <a:xfrm>
            <a:off x="4878215" y="82894"/>
            <a:ext cx="1941060" cy="748277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100189"/>
              <a:gd name="adj6" fmla="val 379"/>
              <a:gd name="adj7" fmla="val 261836"/>
              <a:gd name="adj8" fmla="val -714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Centro de Costos: de a la oficina del proceso o subproceso que solicita</a:t>
            </a:r>
          </a:p>
        </p:txBody>
      </p:sp>
      <p:sp>
        <p:nvSpPr>
          <p:cNvPr id="15" name="Llamada con línea 3 14"/>
          <p:cNvSpPr/>
          <p:nvPr/>
        </p:nvSpPr>
        <p:spPr>
          <a:xfrm>
            <a:off x="7043990" y="72862"/>
            <a:ext cx="1941060" cy="748277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100189"/>
              <a:gd name="adj6" fmla="val 379"/>
              <a:gd name="adj7" fmla="val 173580"/>
              <a:gd name="adj8" fmla="val -2863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Versión: corresponde a la ultima del formato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7" name="Llamada con línea 3 14">
            <a:extLst>
              <a:ext uri="{FF2B5EF4-FFF2-40B4-BE49-F238E27FC236}">
                <a16:creationId xmlns:a16="http://schemas.microsoft.com/office/drawing/2014/main" id="{B8F3C6AD-C08C-4732-B519-9C458BC6F5C8}"/>
              </a:ext>
            </a:extLst>
          </p:cNvPr>
          <p:cNvSpPr/>
          <p:nvPr/>
        </p:nvSpPr>
        <p:spPr>
          <a:xfrm>
            <a:off x="7932938" y="866268"/>
            <a:ext cx="1052112" cy="1382614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39089"/>
              <a:gd name="adj6" fmla="val -1576"/>
              <a:gd name="adj7" fmla="val 86456"/>
              <a:gd name="adj8" fmla="val -265678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Cargo: Persona que solicita o responsable del centro de costos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8" name="Llamada con línea 3 14">
            <a:extLst>
              <a:ext uri="{FF2B5EF4-FFF2-40B4-BE49-F238E27FC236}">
                <a16:creationId xmlns:a16="http://schemas.microsoft.com/office/drawing/2014/main" id="{7F8D209D-0671-4D6F-B0B6-31F218A13D99}"/>
              </a:ext>
            </a:extLst>
          </p:cNvPr>
          <p:cNvSpPr/>
          <p:nvPr/>
        </p:nvSpPr>
        <p:spPr>
          <a:xfrm>
            <a:off x="78854" y="914396"/>
            <a:ext cx="1080528" cy="1648332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99133"/>
              <a:gd name="adj6" fmla="val 102488"/>
              <a:gd name="adj7" fmla="val 75144"/>
              <a:gd name="adj8" fmla="val 273092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Persona que solicita: Generalmente es el responsable del centro de costos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10" name="Llamada con línea 3 14">
            <a:extLst>
              <a:ext uri="{FF2B5EF4-FFF2-40B4-BE49-F238E27FC236}">
                <a16:creationId xmlns:a16="http://schemas.microsoft.com/office/drawing/2014/main" id="{3A5B4EAD-898C-4668-8080-1AE714E8B5E3}"/>
              </a:ext>
            </a:extLst>
          </p:cNvPr>
          <p:cNvSpPr/>
          <p:nvPr/>
        </p:nvSpPr>
        <p:spPr>
          <a:xfrm>
            <a:off x="78854" y="2609934"/>
            <a:ext cx="1080528" cy="1252203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99133"/>
              <a:gd name="adj6" fmla="val 102488"/>
              <a:gd name="adj7" fmla="val 107301"/>
              <a:gd name="adj8" fmla="val 19719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Justificación: Siempre se debe diligenciar con información completa 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11" name="Llamada con línea 3 14">
            <a:extLst>
              <a:ext uri="{FF2B5EF4-FFF2-40B4-BE49-F238E27FC236}">
                <a16:creationId xmlns:a16="http://schemas.microsoft.com/office/drawing/2014/main" id="{35D0F92F-8AFC-4A80-BFB9-1F60E0884B60}"/>
              </a:ext>
            </a:extLst>
          </p:cNvPr>
          <p:cNvSpPr/>
          <p:nvPr/>
        </p:nvSpPr>
        <p:spPr>
          <a:xfrm>
            <a:off x="78854" y="3933407"/>
            <a:ext cx="1080528" cy="2034261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99133"/>
              <a:gd name="adj6" fmla="val 102488"/>
              <a:gd name="adj7" fmla="val 27561"/>
              <a:gd name="adj8" fmla="val 228378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Identificar y seleccionar con (X)</a:t>
            </a:r>
          </a:p>
          <a:p>
            <a:pPr algn="ctr"/>
            <a:r>
              <a:rPr lang="es-CO" sz="1400" b="1" dirty="0">
                <a:solidFill>
                  <a:schemeClr val="tx1"/>
                </a:solidFill>
              </a:rPr>
              <a:t>Así mismo </a:t>
            </a:r>
            <a:r>
              <a:rPr lang="es-CO" sz="1400" b="1" u="sng" dirty="0">
                <a:solidFill>
                  <a:schemeClr val="tx1"/>
                </a:solidFill>
              </a:rPr>
              <a:t>adjuntar</a:t>
            </a:r>
            <a:r>
              <a:rPr lang="es-CO" sz="1400" b="1" dirty="0">
                <a:solidFill>
                  <a:schemeClr val="tx1"/>
                </a:solidFill>
              </a:rPr>
              <a:t> como anexo el Visto Bueno mencionado</a:t>
            </a:r>
            <a:endParaRPr lang="es-CO" sz="1600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55A075-6C0C-49A7-BB6F-892E780CD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55" y="3909343"/>
            <a:ext cx="1080527" cy="300790"/>
          </a:xfrm>
          <a:prstGeom prst="rect">
            <a:avLst/>
          </a:prstGeom>
        </p:spPr>
      </p:pic>
      <p:sp>
        <p:nvSpPr>
          <p:cNvPr id="17" name="Llamada con línea 3 14">
            <a:extLst>
              <a:ext uri="{FF2B5EF4-FFF2-40B4-BE49-F238E27FC236}">
                <a16:creationId xmlns:a16="http://schemas.microsoft.com/office/drawing/2014/main" id="{24DD0532-52E0-46F3-A52E-47653E6096BA}"/>
              </a:ext>
            </a:extLst>
          </p:cNvPr>
          <p:cNvSpPr/>
          <p:nvPr/>
        </p:nvSpPr>
        <p:spPr>
          <a:xfrm>
            <a:off x="7932937" y="2294011"/>
            <a:ext cx="1052112" cy="1382614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39089"/>
              <a:gd name="adj6" fmla="val -1576"/>
              <a:gd name="adj7" fmla="val 86456"/>
              <a:gd name="adj8" fmla="val -265678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Fecha en que requiere: Debe ser superior a la fecha de requisición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18" name="Llamada con línea 3 14">
            <a:extLst>
              <a:ext uri="{FF2B5EF4-FFF2-40B4-BE49-F238E27FC236}">
                <a16:creationId xmlns:a16="http://schemas.microsoft.com/office/drawing/2014/main" id="{C15C35EE-7632-4A8F-BC8A-045376E1B414}"/>
              </a:ext>
            </a:extLst>
          </p:cNvPr>
          <p:cNvSpPr/>
          <p:nvPr/>
        </p:nvSpPr>
        <p:spPr>
          <a:xfrm>
            <a:off x="7932937" y="3766882"/>
            <a:ext cx="1052112" cy="1966383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39089"/>
              <a:gd name="adj6" fmla="val -1576"/>
              <a:gd name="adj7" fmla="val 19846"/>
              <a:gd name="adj8" fmla="val -20278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Localización: Favor siempre diligenciar, para facilitar la entrega de productos y  evitar sobrecostos y reprocesos</a:t>
            </a:r>
            <a:endParaRPr lang="es-CO" sz="1600" b="1" dirty="0">
              <a:solidFill>
                <a:schemeClr val="tx1"/>
              </a:solidFill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C63E697-DB2D-48DC-B523-369D4B17D80E}"/>
              </a:ext>
            </a:extLst>
          </p:cNvPr>
          <p:cNvGrpSpPr/>
          <p:nvPr/>
        </p:nvGrpSpPr>
        <p:grpSpPr>
          <a:xfrm>
            <a:off x="5989186" y="4463716"/>
            <a:ext cx="2995863" cy="2086817"/>
            <a:chOff x="5989186" y="4463716"/>
            <a:chExt cx="2995863" cy="2086817"/>
          </a:xfrm>
        </p:grpSpPr>
        <p:sp>
          <p:nvSpPr>
            <p:cNvPr id="19" name="Llamada con línea 3 14">
              <a:extLst>
                <a:ext uri="{FF2B5EF4-FFF2-40B4-BE49-F238E27FC236}">
                  <a16:creationId xmlns:a16="http://schemas.microsoft.com/office/drawing/2014/main" id="{15382CAC-85FB-4F8E-9D57-EABC787312D7}"/>
                </a:ext>
              </a:extLst>
            </p:cNvPr>
            <p:cNvSpPr/>
            <p:nvPr/>
          </p:nvSpPr>
          <p:spPr>
            <a:xfrm>
              <a:off x="5989186" y="5733265"/>
              <a:ext cx="2995863" cy="817268"/>
            </a:xfrm>
            <a:prstGeom prst="borderCallout3">
              <a:avLst>
                <a:gd name="adj1" fmla="val 98750"/>
                <a:gd name="adj2" fmla="val -378"/>
                <a:gd name="adj3" fmla="val 98749"/>
                <a:gd name="adj4" fmla="val 378"/>
                <a:gd name="adj5" fmla="val -266"/>
                <a:gd name="adj6" fmla="val 30"/>
                <a:gd name="adj7" fmla="val -157513"/>
                <a:gd name="adj8" fmla="val -20786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rgbClr val="00B0F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CO" sz="14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Siempre: </a:t>
              </a:r>
              <a:r>
                <a:rPr lang="es-CO" sz="1400" b="1" dirty="0">
                  <a:solidFill>
                    <a:schemeClr val="tx1"/>
                  </a:solidFill>
                </a:rPr>
                <a:t>Toda requisición debe llevar la firma del  responsable del centro de costos. Y de la persona que solicita</a:t>
              </a:r>
              <a:endParaRPr lang="es-CO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D779A210-C876-4CD8-8CAF-953C2D8614FE}"/>
                </a:ext>
              </a:extLst>
            </p:cNvPr>
            <p:cNvCxnSpPr/>
            <p:nvPr/>
          </p:nvCxnSpPr>
          <p:spPr>
            <a:xfrm flipV="1">
              <a:off x="5989186" y="4463716"/>
              <a:ext cx="375519" cy="1383669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lamada con línea 3 14">
            <a:extLst>
              <a:ext uri="{FF2B5EF4-FFF2-40B4-BE49-F238E27FC236}">
                <a16:creationId xmlns:a16="http://schemas.microsoft.com/office/drawing/2014/main" id="{7D215D64-6FE8-4799-AB90-9E6F74EDF9E8}"/>
              </a:ext>
            </a:extLst>
          </p:cNvPr>
          <p:cNvSpPr/>
          <p:nvPr/>
        </p:nvSpPr>
        <p:spPr>
          <a:xfrm>
            <a:off x="2900067" y="5687441"/>
            <a:ext cx="2887121" cy="817268"/>
          </a:xfrm>
          <a:prstGeom prst="borderCallout3">
            <a:avLst>
              <a:gd name="adj1" fmla="val 98750"/>
              <a:gd name="adj2" fmla="val -378"/>
              <a:gd name="adj3" fmla="val 98749"/>
              <a:gd name="adj4" fmla="val 378"/>
              <a:gd name="adj5" fmla="val 47921"/>
              <a:gd name="adj6" fmla="val -742"/>
              <a:gd name="adj7" fmla="val -59562"/>
              <a:gd name="adj8" fmla="val -23831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Para el pago de Honorarios a docentes y/o Conferencistas debe solicitar el </a:t>
            </a:r>
          </a:p>
          <a:p>
            <a:pPr algn="ctr"/>
            <a:r>
              <a:rPr lang="es-CO" sz="1400" b="1" dirty="0">
                <a:solidFill>
                  <a:schemeClr val="tx1"/>
                </a:solidFill>
              </a:rPr>
              <a:t>Vo. Bo. De Talento Humano</a:t>
            </a:r>
            <a:endParaRPr lang="es-CO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84AD55E-A510-490E-9191-ADDD8BEEA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328893"/>
              </p:ext>
            </p:extLst>
          </p:nvPr>
        </p:nvGraphicFramePr>
        <p:xfrm>
          <a:off x="3446582" y="575957"/>
          <a:ext cx="6249223" cy="5076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45" y="0"/>
            <a:ext cx="2791489" cy="25181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522BA75-2DEB-406A-A512-63704DB1F00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024" y="2211981"/>
            <a:ext cx="1832189" cy="3283051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BA30E60-511F-4A5F-942A-7B9D904B989A}"/>
              </a:ext>
            </a:extLst>
          </p:cNvPr>
          <p:cNvSpPr txBox="1">
            <a:spLocks/>
          </p:cNvSpPr>
          <p:nvPr/>
        </p:nvSpPr>
        <p:spPr>
          <a:xfrm>
            <a:off x="387148" y="5503664"/>
            <a:ext cx="8369703" cy="646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CO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la documentación del Subproceso de Presupuesto, está publicada en la Pagina Web institucional: </a:t>
            </a:r>
            <a:r>
              <a:rPr lang="es-CO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http://sgc-vaf.udes.edu.co/index.php/documentos</a:t>
            </a:r>
            <a:endParaRPr lang="es-CO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596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19725" y="1621087"/>
            <a:ext cx="6785811" cy="22290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8000" dirty="0">
                <a:latin typeface="Cooper Black" panose="0208090404030B020404" pitchFamily="18" charset="0"/>
              </a:rPr>
              <a:t>Gracias por su atención</a:t>
            </a:r>
            <a:endParaRPr lang="es-CO" sz="4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42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80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1188</TotalTime>
  <Words>510</Words>
  <Application>Microsoft Office PowerPoint</Application>
  <PresentationFormat>Presentación en pantalla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Aharoni</vt:lpstr>
      <vt:lpstr>Arial</vt:lpstr>
      <vt:lpstr>Arial Black</vt:lpstr>
      <vt:lpstr>Arial Narrow</vt:lpstr>
      <vt:lpstr>Calibri</vt:lpstr>
      <vt:lpstr>Calibri Light</vt:lpstr>
      <vt:lpstr>Cooper Black</vt:lpstr>
      <vt:lpstr>Tema de Office</vt:lpstr>
      <vt:lpstr>Presentación de PowerPoint</vt:lpstr>
      <vt:lpstr>SUBPROCESO PRESUPUESTO</vt:lpstr>
      <vt:lpstr>Presentación de PowerPoint</vt:lpstr>
      <vt:lpstr>Presentación de PowerPoint</vt:lpstr>
      <vt:lpstr>PROCEDIMIENTOS SUBPROCESO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Coord. Acreditación</dc:creator>
  <cp:lastModifiedBy>Presupuesto</cp:lastModifiedBy>
  <cp:revision>139</cp:revision>
  <dcterms:created xsi:type="dcterms:W3CDTF">2017-08-14T22:54:01Z</dcterms:created>
  <dcterms:modified xsi:type="dcterms:W3CDTF">2022-02-22T22:50:02Z</dcterms:modified>
</cp:coreProperties>
</file>