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sldIdLst>
    <p:sldId id="256" r:id="rId2"/>
    <p:sldId id="257" r:id="rId3"/>
    <p:sldId id="258" r:id="rId4"/>
    <p:sldId id="262" r:id="rId5"/>
    <p:sldId id="263" r:id="rId6"/>
    <p:sldId id="259" r:id="rId7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E3"/>
    <a:srgbClr val="024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74"/>
    <p:restoredTop sz="94658"/>
  </p:normalViewPr>
  <p:slideViewPr>
    <p:cSldViewPr snapToGrid="0">
      <p:cViewPr varScale="1">
        <p:scale>
          <a:sx n="111" d="100"/>
          <a:sy n="111" d="100"/>
        </p:scale>
        <p:origin x="216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7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DD74E2D-8180-0789-1638-2E803C7A05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7784" y="1125414"/>
            <a:ext cx="9736015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24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TITULO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76E3AD-6FA8-AD61-CBF4-513BEA793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4" y="2133601"/>
            <a:ext cx="9736015" cy="4043362"/>
          </a:xfrm>
          <a:prstGeom prst="rect">
            <a:avLst/>
          </a:prstGeom>
        </p:spPr>
        <p:txBody>
          <a:bodyPr/>
          <a:lstStyle>
            <a:lvl1pPr>
              <a:defRPr sz="1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512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23595F1-ECED-C1EC-CF0D-8F42FCC62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5414"/>
            <a:ext cx="10515600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24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TITULO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3DFA6F2-EFEE-1C06-3CCF-8BC3093D3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1373"/>
            <a:ext cx="10515600" cy="30838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9234CC4-7D05-5FB3-E7B8-88C74CA18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68862"/>
            <a:ext cx="10515600" cy="87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s-CO" sz="16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53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FC442308-044C-13AB-57D6-B3CEB6E12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5414"/>
            <a:ext cx="10515600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245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TITULO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061A2015-D12F-2531-379E-A15622056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1373"/>
            <a:ext cx="10515600" cy="30838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texto 9">
            <a:extLst>
              <a:ext uri="{FF2B5EF4-FFF2-40B4-BE49-F238E27FC236}">
                <a16:creationId xmlns:a16="http://schemas.microsoft.com/office/drawing/2014/main" id="{1DC969E9-4BF6-C03B-5DD6-D580167C78A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68862"/>
            <a:ext cx="10515600" cy="87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1" i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s-CO" sz="16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0489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923595F1-ECED-C1EC-CF0D-8F42FCC62D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25414"/>
            <a:ext cx="10515600" cy="8440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2000" b="1" i="0">
                <a:solidFill>
                  <a:srgbClr val="009FE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CO" dirty="0"/>
              <a:t>TITULO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3DFA6F2-EFEE-1C06-3CCF-8BC3093D3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41373"/>
            <a:ext cx="10515600" cy="308385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10" name="Marcador de texto 9">
            <a:extLst>
              <a:ext uri="{FF2B5EF4-FFF2-40B4-BE49-F238E27FC236}">
                <a16:creationId xmlns:a16="http://schemas.microsoft.com/office/drawing/2014/main" id="{69234CC4-7D05-5FB3-E7B8-88C74CA18D7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068862"/>
            <a:ext cx="10515600" cy="87312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600"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3pPr marL="914400" indent="0">
              <a:buNone/>
              <a:defRPr/>
            </a:lvl3pPr>
            <a:lvl5pPr marL="1828800" indent="0">
              <a:buNone/>
              <a:defRPr/>
            </a:lvl5pPr>
          </a:lstStyle>
          <a:p>
            <a:pPr lvl="0"/>
            <a:r>
              <a:rPr lang="es-CO" sz="1600" b="1" i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43468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08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71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7" r:id="rId4"/>
    <p:sldLayoutId id="2147483650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073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48638-3C69-FD25-9256-F60DD2C6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A6FF896-9261-0379-51B9-964E0D56E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7011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77D92C-E19E-9BBD-61CB-E40AFE22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C7457F-72FB-CA47-2CBC-184DC775C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4935B31-0B9B-2D8F-663F-5FEA921AFC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6829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95E8B-64BC-FF70-5ADB-123E02990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249379-3068-0937-EC8E-4A81F68B5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89E4BF-5AFE-B785-234B-D605D37138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5890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6584B5-9F52-9261-C50F-A06BE1BB4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59D806-46F0-7112-AB58-4E7EAEAEC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5A056A0-E0AB-B59F-A3EC-EDCA98EDB9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74957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6742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UDES CUCUTA">
  <a:themeElements>
    <a:clrScheme name="Office 2007 - 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A UDES CUCUTA" id="{225702D0-D1C8-7147-AAA2-9E39BC5666C9}" vid="{96DAA70B-0635-EA4E-ABD9-18F80ED247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UDES CUCUTA</Template>
  <TotalTime>112</TotalTime>
  <Words>0</Words>
  <Application>Microsoft Macintosh PowerPoint</Application>
  <PresentationFormat>Panorámica</PresentationFormat>
  <Paragraphs>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Tahoma</vt:lpstr>
      <vt:lpstr>TEMA UDES CUCUTA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Diseñadora Imprenta 2</dc:creator>
  <cp:lastModifiedBy>Diseñadora Imprenta 2</cp:lastModifiedBy>
  <cp:revision>9</cp:revision>
  <dcterms:created xsi:type="dcterms:W3CDTF">2026-05-26T15:11:05Z</dcterms:created>
  <dcterms:modified xsi:type="dcterms:W3CDTF">2026-06-03T14:17:37Z</dcterms:modified>
</cp:coreProperties>
</file>